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79" r:id="rId2"/>
    <p:sldId id="382" r:id="rId3"/>
    <p:sldId id="262" r:id="rId4"/>
    <p:sldId id="263" r:id="rId5"/>
    <p:sldId id="265" r:id="rId6"/>
    <p:sldId id="317" r:id="rId7"/>
    <p:sldId id="321" r:id="rId8"/>
    <p:sldId id="322" r:id="rId9"/>
    <p:sldId id="324" r:id="rId10"/>
    <p:sldId id="325" r:id="rId11"/>
    <p:sldId id="347" r:id="rId12"/>
    <p:sldId id="349" r:id="rId13"/>
    <p:sldId id="351" r:id="rId14"/>
    <p:sldId id="354" r:id="rId15"/>
    <p:sldId id="355" r:id="rId16"/>
    <p:sldId id="376" r:id="rId17"/>
    <p:sldId id="377" r:id="rId18"/>
    <p:sldId id="383" r:id="rId19"/>
    <p:sldId id="384" r:id="rId20"/>
    <p:sldId id="408" r:id="rId21"/>
    <p:sldId id="411" r:id="rId22"/>
    <p:sldId id="412" r:id="rId23"/>
    <p:sldId id="385" r:id="rId24"/>
    <p:sldId id="295" r:id="rId25"/>
    <p:sldId id="290" r:id="rId26"/>
    <p:sldId id="281" r:id="rId27"/>
    <p:sldId id="282" r:id="rId28"/>
    <p:sldId id="283" r:id="rId29"/>
    <p:sldId id="274"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6" d="100"/>
          <a:sy n="86" d="100"/>
        </p:scale>
        <p:origin x="6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rrr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8/16/2021</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8/16/2021</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6.GIF"/><Relationship Id="rId12" Type="http://schemas.openxmlformats.org/officeDocument/2006/relationships/image" Target="../media/image1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GIF"/><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20.GIF"/><Relationship Id="rId12"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GIF"/><Relationship Id="rId11" Type="http://schemas.openxmlformats.org/officeDocument/2006/relationships/image" Target="../media/image32.jpeg"/><Relationship Id="rId5" Type="http://schemas.openxmlformats.org/officeDocument/2006/relationships/image" Target="../media/image8.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33.GIF"/><Relationship Id="rId13" Type="http://schemas.openxmlformats.org/officeDocument/2006/relationships/image" Target="../media/image5.png"/><Relationship Id="rId18" Type="http://schemas.openxmlformats.org/officeDocument/2006/relationships/image" Target="../media/image22.png"/><Relationship Id="rId3" Type="http://schemas.microsoft.com/office/2007/relationships/media" Target="../media/media6.mp3"/><Relationship Id="rId21" Type="http://schemas.openxmlformats.org/officeDocument/2006/relationships/image" Target="../media/image39.GIF"/><Relationship Id="rId7" Type="http://schemas.openxmlformats.org/officeDocument/2006/relationships/image" Target="../media/image4.GIF"/><Relationship Id="rId12" Type="http://schemas.openxmlformats.org/officeDocument/2006/relationships/image" Target="../media/image7.GIF"/><Relationship Id="rId17" Type="http://schemas.openxmlformats.org/officeDocument/2006/relationships/image" Target="../media/image6.GIF"/><Relationship Id="rId25" Type="http://schemas.openxmlformats.org/officeDocument/2006/relationships/image" Target="../media/image42.GIF"/><Relationship Id="rId2" Type="http://schemas.openxmlformats.org/officeDocument/2006/relationships/audio" Target="../media/media5.mp3"/><Relationship Id="rId16" Type="http://schemas.openxmlformats.org/officeDocument/2006/relationships/image" Target="../media/image26.GIF"/><Relationship Id="rId20" Type="http://schemas.openxmlformats.org/officeDocument/2006/relationships/image" Target="../media/image38.GIF"/><Relationship Id="rId1" Type="http://schemas.microsoft.com/office/2007/relationships/media" Target="../media/media5.mp3"/><Relationship Id="rId6" Type="http://schemas.openxmlformats.org/officeDocument/2006/relationships/image" Target="../media/image21.GIF"/><Relationship Id="rId11" Type="http://schemas.openxmlformats.org/officeDocument/2006/relationships/image" Target="../media/image34.GIF"/><Relationship Id="rId24" Type="http://schemas.openxmlformats.org/officeDocument/2006/relationships/image" Target="../media/image41.GIF"/><Relationship Id="rId5" Type="http://schemas.openxmlformats.org/officeDocument/2006/relationships/slideLayout" Target="../slideLayouts/slideLayout7.xml"/><Relationship Id="rId15" Type="http://schemas.openxmlformats.org/officeDocument/2006/relationships/image" Target="../media/image36.GIF"/><Relationship Id="rId23" Type="http://schemas.openxmlformats.org/officeDocument/2006/relationships/image" Target="../media/image40.GIF"/><Relationship Id="rId10" Type="http://schemas.openxmlformats.org/officeDocument/2006/relationships/image" Target="../media/image20.GIF"/><Relationship Id="rId19" Type="http://schemas.openxmlformats.org/officeDocument/2006/relationships/image" Target="../media/image37.png"/><Relationship Id="rId4" Type="http://schemas.openxmlformats.org/officeDocument/2006/relationships/audio" Target="../media/media6.mp3"/><Relationship Id="rId9" Type="http://schemas.openxmlformats.org/officeDocument/2006/relationships/image" Target="../media/image12.png"/><Relationship Id="rId14" Type="http://schemas.openxmlformats.org/officeDocument/2006/relationships/image" Target="../media/image35.png"/><Relationship Id="rId22"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6.GIF"/><Relationship Id="rId18" Type="http://schemas.openxmlformats.org/officeDocument/2006/relationships/image" Target="../media/image51.GIF"/><Relationship Id="rId3" Type="http://schemas.microsoft.com/office/2007/relationships/media" Target="../media/media6.mp3"/><Relationship Id="rId7" Type="http://schemas.openxmlformats.org/officeDocument/2006/relationships/image" Target="../media/image4.GIF"/><Relationship Id="rId12" Type="http://schemas.openxmlformats.org/officeDocument/2006/relationships/image" Target="../media/image45.GIF"/><Relationship Id="rId17" Type="http://schemas.openxmlformats.org/officeDocument/2006/relationships/image" Target="../media/image50.GIF"/><Relationship Id="rId2" Type="http://schemas.openxmlformats.org/officeDocument/2006/relationships/audio" Target="../media/media5.mp3"/><Relationship Id="rId16" Type="http://schemas.openxmlformats.org/officeDocument/2006/relationships/image" Target="../media/image49.GIF"/><Relationship Id="rId1" Type="http://schemas.microsoft.com/office/2007/relationships/media" Target="../media/media5.mp3"/><Relationship Id="rId6" Type="http://schemas.openxmlformats.org/officeDocument/2006/relationships/image" Target="../media/image21.GIF"/><Relationship Id="rId11" Type="http://schemas.openxmlformats.org/officeDocument/2006/relationships/image" Target="../media/image44.GIF"/><Relationship Id="rId5" Type="http://schemas.openxmlformats.org/officeDocument/2006/relationships/slideLayout" Target="../slideLayouts/slideLayout7.xml"/><Relationship Id="rId15" Type="http://schemas.openxmlformats.org/officeDocument/2006/relationships/image" Target="../media/image48.GIF"/><Relationship Id="rId10" Type="http://schemas.openxmlformats.org/officeDocument/2006/relationships/image" Target="../media/image43.GIF"/><Relationship Id="rId4" Type="http://schemas.openxmlformats.org/officeDocument/2006/relationships/audio" Target="../media/media6.mp3"/><Relationship Id="rId9" Type="http://schemas.openxmlformats.org/officeDocument/2006/relationships/image" Target="../media/image8.GIF"/><Relationship Id="rId14" Type="http://schemas.openxmlformats.org/officeDocument/2006/relationships/image" Target="../media/image47.GIF"/></Relationships>
</file>

<file path=ppt/slides/_rels/slide16.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image" Target="../media/image12.png"/><Relationship Id="rId3" Type="http://schemas.microsoft.com/office/2007/relationships/media" Target="../media/media6.mp3"/><Relationship Id="rId7" Type="http://schemas.openxmlformats.org/officeDocument/2006/relationships/image" Target="../media/image4.GIF"/><Relationship Id="rId12" Type="http://schemas.openxmlformats.org/officeDocument/2006/relationships/image" Target="../media/image6.GIF"/><Relationship Id="rId17" Type="http://schemas.openxmlformats.org/officeDocument/2006/relationships/image" Target="../media/image39.GIF"/><Relationship Id="rId2" Type="http://schemas.openxmlformats.org/officeDocument/2006/relationships/audio" Target="../media/media5.mp3"/><Relationship Id="rId16" Type="http://schemas.openxmlformats.org/officeDocument/2006/relationships/image" Target="../media/image37.png"/><Relationship Id="rId1" Type="http://schemas.microsoft.com/office/2007/relationships/media" Target="../media/media5.mp3"/><Relationship Id="rId6" Type="http://schemas.openxmlformats.org/officeDocument/2006/relationships/image" Target="../media/image15.jpeg"/><Relationship Id="rId11" Type="http://schemas.openxmlformats.org/officeDocument/2006/relationships/image" Target="../media/image5.png"/><Relationship Id="rId5" Type="http://schemas.openxmlformats.org/officeDocument/2006/relationships/slideLayout" Target="../slideLayouts/slideLayout7.xml"/><Relationship Id="rId1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audio" Target="../media/media6.mp3"/><Relationship Id="rId9" Type="http://schemas.openxmlformats.org/officeDocument/2006/relationships/image" Target="../media/image8.GIF"/><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0.GIF"/><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6.GIF"/><Relationship Id="rId4" Type="http://schemas.openxmlformats.org/officeDocument/2006/relationships/image" Target="../media/image15.jpe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9.png"/><Relationship Id="rId5" Type="http://schemas.openxmlformats.org/officeDocument/2006/relationships/image" Target="../media/image4.GIF"/><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GIF"/><Relationship Id="rId5" Type="http://schemas.openxmlformats.org/officeDocument/2006/relationships/image" Target="../media/image19.png"/><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9.png"/><Relationship Id="rId5" Type="http://schemas.openxmlformats.org/officeDocument/2006/relationships/image" Target="../media/image4.GIF"/><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4.png"/><Relationship Id="rId5" Type="http://schemas.openxmlformats.org/officeDocument/2006/relationships/image" Target="../media/image56.GIF"/><Relationship Id="rId10" Type="http://schemas.openxmlformats.org/officeDocument/2006/relationships/image" Target="../media/image7.GIF"/><Relationship Id="rId4" Type="http://schemas.openxmlformats.org/officeDocument/2006/relationships/image" Target="../media/image53.GIF"/><Relationship Id="rId9" Type="http://schemas.openxmlformats.org/officeDocument/2006/relationships/image" Target="../media/image6.GI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2.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GIF"/><Relationship Id="rId7"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4.GIF"/><Relationship Id="rId4" Type="http://schemas.openxmlformats.org/officeDocument/2006/relationships/image" Target="../media/image8.GIF"/></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57.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8.GIF"/><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2.png"/><Relationship Id="rId5" Type="http://schemas.openxmlformats.org/officeDocument/2006/relationships/image" Target="../media/image58.png"/><Relationship Id="rId4" Type="http://schemas.openxmlformats.org/officeDocument/2006/relationships/image" Target="../media/image21.GIF"/></Relationships>
</file>

<file path=ppt/slides/_rels/slide29.xml.rels><?xml version="1.0" encoding="UTF-8" standalone="yes"?>
<Relationships xmlns="http://schemas.openxmlformats.org/package/2006/relationships"><Relationship Id="rId8" Type="http://schemas.openxmlformats.org/officeDocument/2006/relationships/image" Target="../media/image60.GIF"/><Relationship Id="rId3" Type="http://schemas.openxmlformats.org/officeDocument/2006/relationships/slideLayout" Target="../slideLayouts/slideLayout7.xml"/><Relationship Id="rId7" Type="http://schemas.openxmlformats.org/officeDocument/2006/relationships/image" Target="../media/image59.GIF"/><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2.png"/><Relationship Id="rId5" Type="http://schemas.openxmlformats.org/officeDocument/2006/relationships/image" Target="../media/image14.GIF"/><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4.GIF"/><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62.GIF"/><Relationship Id="rId13" Type="http://schemas.openxmlformats.org/officeDocument/2006/relationships/image" Target="../media/image64.GIF"/><Relationship Id="rId3" Type="http://schemas.openxmlformats.org/officeDocument/2006/relationships/slideLayout" Target="../slideLayouts/slideLayout7.xml"/><Relationship Id="rId7" Type="http://schemas.openxmlformats.org/officeDocument/2006/relationships/image" Target="../media/image38.GIF"/><Relationship Id="rId12" Type="http://schemas.openxmlformats.org/officeDocument/2006/relationships/image" Target="../media/image63.GIF"/><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61.GIF"/><Relationship Id="rId11" Type="http://schemas.openxmlformats.org/officeDocument/2006/relationships/image" Target="../media/image12.png"/><Relationship Id="rId5" Type="http://schemas.openxmlformats.org/officeDocument/2006/relationships/image" Target="../media/image3.jpeg"/><Relationship Id="rId10" Type="http://schemas.openxmlformats.org/officeDocument/2006/relationships/image" Target="../media/image58.png"/><Relationship Id="rId4" Type="http://schemas.openxmlformats.org/officeDocument/2006/relationships/notesSlide" Target="../notesSlides/notesSlide4.xml"/><Relationship Id="rId9" Type="http://schemas.openxmlformats.org/officeDocument/2006/relationships/image" Target="../media/image34.GI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GIF"/><Relationship Id="rId11" Type="http://schemas.openxmlformats.org/officeDocument/2006/relationships/image" Target="../media/image7.GIF"/><Relationship Id="rId5" Type="http://schemas.openxmlformats.org/officeDocument/2006/relationships/image" Target="../media/image6.GIF"/><Relationship Id="rId10" Type="http://schemas.openxmlformats.org/officeDocument/2006/relationships/image" Target="../media/image8.GIF"/><Relationship Id="rId4" Type="http://schemas.openxmlformats.org/officeDocument/2006/relationships/image" Target="../media/image15.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GIF"/><Relationship Id="rId5" Type="http://schemas.openxmlformats.org/officeDocument/2006/relationships/image" Target="../media/image15.jpeg"/><Relationship Id="rId10" Type="http://schemas.openxmlformats.org/officeDocument/2006/relationships/image" Target="../media/image12.png"/><Relationship Id="rId4" Type="http://schemas.openxmlformats.org/officeDocument/2006/relationships/notesSlide" Target="../notesSlides/notesSlide2.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9.png"/><Relationship Id="rId11" Type="http://schemas.openxmlformats.org/officeDocument/2006/relationships/image" Target="../media/image6.GIF"/><Relationship Id="rId5" Type="http://schemas.openxmlformats.org/officeDocument/2006/relationships/image" Target="../media/image4.GIF"/><Relationship Id="rId10" Type="http://schemas.openxmlformats.org/officeDocument/2006/relationships/image" Target="../media/image5.png"/><Relationship Id="rId4" Type="http://schemas.openxmlformats.org/officeDocument/2006/relationships/image" Target="../media/image15.jpeg"/><Relationship Id="rId9" Type="http://schemas.openxmlformats.org/officeDocument/2006/relationships/image" Target="../media/image8.GIF"/></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6.mp3"/><Relationship Id="rId7" Type="http://schemas.openxmlformats.org/officeDocument/2006/relationships/image" Target="../media/image4.GIF"/><Relationship Id="rId12" Type="http://schemas.openxmlformats.org/officeDocument/2006/relationships/image" Target="../media/image24.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1.GIF"/><Relationship Id="rId11" Type="http://schemas.openxmlformats.org/officeDocument/2006/relationships/image" Target="../media/image23.GIF"/><Relationship Id="rId5" Type="http://schemas.openxmlformats.org/officeDocument/2006/relationships/slideLayout" Target="../slideLayouts/slideLayout7.xml"/><Relationship Id="rId10" Type="http://schemas.openxmlformats.org/officeDocument/2006/relationships/image" Target="../media/image22.png"/><Relationship Id="rId4" Type="http://schemas.openxmlformats.org/officeDocument/2006/relationships/audio" Target="../media/media6.mp3"/><Relationship Id="rId9" Type="http://schemas.openxmlformats.org/officeDocument/2006/relationships/image" Target="../media/image6.GIF"/></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6.mp3"/><Relationship Id="rId7" Type="http://schemas.openxmlformats.org/officeDocument/2006/relationships/image" Target="../media/image4.GIF"/><Relationship Id="rId12" Type="http://schemas.openxmlformats.org/officeDocument/2006/relationships/image" Target="../media/image28.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1.GIF"/><Relationship Id="rId11" Type="http://schemas.openxmlformats.org/officeDocument/2006/relationships/image" Target="../media/image27.GIF"/><Relationship Id="rId5" Type="http://schemas.openxmlformats.org/officeDocument/2006/relationships/slideLayout" Target="../slideLayouts/slideLayout7.xml"/><Relationship Id="rId10" Type="http://schemas.openxmlformats.org/officeDocument/2006/relationships/image" Target="../media/image26.GIF"/><Relationship Id="rId4" Type="http://schemas.openxmlformats.org/officeDocument/2006/relationships/audio" Target="../media/media6.mp3"/><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6.mp3"/><Relationship Id="rId7" Type="http://schemas.openxmlformats.org/officeDocument/2006/relationships/image" Target="../media/image4.GIF"/><Relationship Id="rId12" Type="http://schemas.openxmlformats.org/officeDocument/2006/relationships/image" Target="../media/image31.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1.GIF"/><Relationship Id="rId11" Type="http://schemas.openxmlformats.org/officeDocument/2006/relationships/image" Target="../media/image30.GIF"/><Relationship Id="rId5" Type="http://schemas.openxmlformats.org/officeDocument/2006/relationships/slideLayout" Target="../slideLayouts/slideLayout7.xml"/><Relationship Id="rId10" Type="http://schemas.openxmlformats.org/officeDocument/2006/relationships/image" Target="../media/image29.jpeg"/><Relationship Id="rId4" Type="http://schemas.openxmlformats.org/officeDocument/2006/relationships/audio" Target="../media/media6.mp3"/><Relationship Id="rId9"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xresdefault"/>
          <p:cNvPicPr>
            <a:picLocks noChangeAspect="1"/>
          </p:cNvPicPr>
          <p:nvPr/>
        </p:nvPicPr>
        <p:blipFill>
          <a:blip r:embed="rId4"/>
          <a:stretch>
            <a:fillRect/>
          </a:stretch>
        </p:blipFill>
        <p:spPr>
          <a:xfrm>
            <a:off x="0" y="0"/>
            <a:ext cx="12192000" cy="6858635"/>
          </a:xfrm>
          <a:prstGeom prst="rect">
            <a:avLst/>
          </a:prstGeom>
        </p:spPr>
      </p:pic>
      <p:sp>
        <p:nvSpPr>
          <p:cNvPr id="5" name="Text Box 4"/>
          <p:cNvSpPr txBox="1"/>
          <p:nvPr/>
        </p:nvSpPr>
        <p:spPr>
          <a:xfrm>
            <a:off x="3774758" y="1099820"/>
            <a:ext cx="4642485" cy="1014730"/>
          </a:xfrm>
          <a:prstGeom prst="rect">
            <a:avLst/>
          </a:prstGeom>
          <a:noFill/>
        </p:spPr>
        <p:txBody>
          <a:bodyPr wrap="square" rtlCol="0">
            <a:spAutoFit/>
          </a:bodyPr>
          <a:lstStyle/>
          <a:p>
            <a:pPr algn="ctr"/>
            <a:r>
              <a:rPr lang="en-US" sz="6000" b="1" dirty="0">
                <a:solidFill>
                  <a:schemeClr val="bg1"/>
                </a:solidFill>
                <a:latin typeface="Handwritten" charset="0"/>
                <a:cs typeface="Handwritten" charset="0"/>
              </a:rPr>
              <a:t>NHÓM 1</a:t>
            </a:r>
          </a:p>
        </p:txBody>
      </p:sp>
      <p:sp>
        <p:nvSpPr>
          <p:cNvPr id="42" name="Text Box 41"/>
          <p:cNvSpPr txBox="1"/>
          <p:nvPr/>
        </p:nvSpPr>
        <p:spPr>
          <a:xfrm>
            <a:off x="2399665" y="2050415"/>
            <a:ext cx="7392670" cy="706755"/>
          </a:xfrm>
          <a:prstGeom prst="rect">
            <a:avLst/>
          </a:prstGeom>
          <a:no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rPr>
              <a:t>DREAM MAKER</a:t>
            </a:r>
          </a:p>
        </p:txBody>
      </p:sp>
      <p:pic>
        <p:nvPicPr>
          <p:cNvPr id="10" name="Picture 9" descr="-41601313914ox6c3d6e4n"/>
          <p:cNvPicPr>
            <a:picLocks noChangeAspect="1"/>
          </p:cNvPicPr>
          <p:nvPr/>
        </p:nvPicPr>
        <p:blipFill>
          <a:blip r:embed="rId5"/>
          <a:stretch>
            <a:fillRect/>
          </a:stretch>
        </p:blipFill>
        <p:spPr>
          <a:xfrm>
            <a:off x="1002030" y="2877185"/>
            <a:ext cx="949325" cy="1273175"/>
          </a:xfrm>
          <a:prstGeom prst="rect">
            <a:avLst/>
          </a:prstGeom>
        </p:spPr>
      </p:pic>
      <p:sp>
        <p:nvSpPr>
          <p:cNvPr id="9" name="Rounded Rectangle 8"/>
          <p:cNvSpPr/>
          <p:nvPr/>
        </p:nvSpPr>
        <p:spPr>
          <a:xfrm>
            <a:off x="2024380" y="3215640"/>
            <a:ext cx="1887855" cy="76517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NGUYỄN MINH NGỌC</a:t>
            </a:r>
          </a:p>
        </p:txBody>
      </p:sp>
      <p:pic>
        <p:nvPicPr>
          <p:cNvPr id="30" name="Picture 29" descr="ppawzo4o1sn51"/>
          <p:cNvPicPr>
            <a:picLocks noChangeAspect="1"/>
          </p:cNvPicPr>
          <p:nvPr/>
        </p:nvPicPr>
        <p:blipFill>
          <a:blip r:embed="rId6"/>
          <a:stretch>
            <a:fillRect/>
          </a:stretch>
        </p:blipFill>
        <p:spPr>
          <a:xfrm>
            <a:off x="899160" y="4256405"/>
            <a:ext cx="1154430" cy="1265555"/>
          </a:xfrm>
          <a:prstGeom prst="rect">
            <a:avLst/>
          </a:prstGeom>
        </p:spPr>
      </p:pic>
      <p:sp>
        <p:nvSpPr>
          <p:cNvPr id="11" name="Rounded Rectangle 10"/>
          <p:cNvSpPr/>
          <p:nvPr/>
        </p:nvSpPr>
        <p:spPr>
          <a:xfrm>
            <a:off x="2054225" y="4475480"/>
            <a:ext cx="1948815" cy="72961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XUÂN QUỲNH</a:t>
            </a:r>
          </a:p>
        </p:txBody>
      </p:sp>
      <p:pic>
        <p:nvPicPr>
          <p:cNvPr id="29" name="Picture 28" descr="2d7605c90868f61713538af027b8c771"/>
          <p:cNvPicPr>
            <a:picLocks noChangeAspect="1"/>
          </p:cNvPicPr>
          <p:nvPr/>
        </p:nvPicPr>
        <p:blipFill>
          <a:blip r:embed="rId7"/>
          <a:stretch>
            <a:fillRect/>
          </a:stretch>
        </p:blipFill>
        <p:spPr>
          <a:xfrm>
            <a:off x="4250690" y="2919095"/>
            <a:ext cx="902970" cy="1209675"/>
          </a:xfrm>
          <a:prstGeom prst="rect">
            <a:avLst/>
          </a:prstGeom>
        </p:spPr>
      </p:pic>
      <p:sp>
        <p:nvSpPr>
          <p:cNvPr id="20" name="Rounded Rectangle 19"/>
          <p:cNvSpPr/>
          <p:nvPr/>
        </p:nvSpPr>
        <p:spPr>
          <a:xfrm>
            <a:off x="5153660" y="3154045"/>
            <a:ext cx="2089150" cy="740410"/>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KHÁNH HUYỀN</a:t>
            </a:r>
          </a:p>
        </p:txBody>
      </p:sp>
      <p:pic>
        <p:nvPicPr>
          <p:cNvPr id="6" name="Picture 5" descr="dt4-500x1020"/>
          <p:cNvPicPr>
            <a:picLocks noChangeAspect="1"/>
          </p:cNvPicPr>
          <p:nvPr/>
        </p:nvPicPr>
        <p:blipFill>
          <a:blip r:embed="rId8"/>
          <a:stretch>
            <a:fillRect/>
          </a:stretch>
        </p:blipFill>
        <p:spPr>
          <a:xfrm flipH="1">
            <a:off x="4217035" y="3879215"/>
            <a:ext cx="936625" cy="1911985"/>
          </a:xfrm>
          <a:prstGeom prst="rect">
            <a:avLst/>
          </a:prstGeom>
        </p:spPr>
      </p:pic>
      <p:sp>
        <p:nvSpPr>
          <p:cNvPr id="36" name="Rounded Rectangle 35"/>
          <p:cNvSpPr/>
          <p:nvPr/>
        </p:nvSpPr>
        <p:spPr>
          <a:xfrm>
            <a:off x="5154295" y="4529455"/>
            <a:ext cx="2088515" cy="71945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MINH THƯ</a:t>
            </a:r>
          </a:p>
        </p:txBody>
      </p:sp>
      <p:pic>
        <p:nvPicPr>
          <p:cNvPr id="39" name="Picture 38" descr="-41601316264zmyndxmi21"/>
          <p:cNvPicPr>
            <a:picLocks noChangeAspect="1"/>
          </p:cNvPicPr>
          <p:nvPr/>
        </p:nvPicPr>
        <p:blipFill>
          <a:blip r:embed="rId9"/>
          <a:stretch>
            <a:fillRect/>
          </a:stretch>
        </p:blipFill>
        <p:spPr>
          <a:xfrm>
            <a:off x="7470140" y="2877185"/>
            <a:ext cx="822960" cy="1103630"/>
          </a:xfrm>
          <a:prstGeom prst="rect">
            <a:avLst/>
          </a:prstGeom>
        </p:spPr>
      </p:pic>
      <p:sp>
        <p:nvSpPr>
          <p:cNvPr id="35" name="Rounded Rectangle 34"/>
          <p:cNvSpPr/>
          <p:nvPr/>
        </p:nvSpPr>
        <p:spPr>
          <a:xfrm>
            <a:off x="8409940" y="3010535"/>
            <a:ext cx="2352675" cy="73977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BÍCH NGỌC</a:t>
            </a:r>
          </a:p>
        </p:txBody>
      </p:sp>
      <p:pic>
        <p:nvPicPr>
          <p:cNvPr id="38" name="Picture 37" descr="PURPLE"/>
          <p:cNvPicPr>
            <a:picLocks noChangeAspect="1"/>
          </p:cNvPicPr>
          <p:nvPr/>
        </p:nvPicPr>
        <p:blipFill>
          <a:blip r:embed="rId10"/>
          <a:stretch>
            <a:fillRect/>
          </a:stretch>
        </p:blipFill>
        <p:spPr>
          <a:xfrm>
            <a:off x="7150100" y="3963670"/>
            <a:ext cx="1480820" cy="1480820"/>
          </a:xfrm>
          <a:prstGeom prst="rect">
            <a:avLst/>
          </a:prstGeom>
        </p:spPr>
      </p:pic>
      <p:sp>
        <p:nvSpPr>
          <p:cNvPr id="33" name="Rounded Rectangle 32"/>
          <p:cNvSpPr/>
          <p:nvPr/>
        </p:nvSpPr>
        <p:spPr>
          <a:xfrm>
            <a:off x="8450580" y="4529455"/>
            <a:ext cx="2270760" cy="77406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MAI ANH</a:t>
            </a:r>
          </a:p>
        </p:txBody>
      </p:sp>
      <p:pic>
        <p:nvPicPr>
          <p:cNvPr id="7" name="Picture 6" descr="1"/>
          <p:cNvPicPr>
            <a:picLocks noChangeAspect="1"/>
          </p:cNvPicPr>
          <p:nvPr/>
        </p:nvPicPr>
        <p:blipFill>
          <a:blip r:embed="rId11"/>
          <a:stretch>
            <a:fillRect/>
          </a:stretch>
        </p:blipFill>
        <p:spPr>
          <a:xfrm>
            <a:off x="2119630" y="5205095"/>
            <a:ext cx="1792605" cy="1556385"/>
          </a:xfrm>
          <a:prstGeom prst="rect">
            <a:avLst/>
          </a:prstGeom>
        </p:spPr>
      </p:pic>
      <p:sp>
        <p:nvSpPr>
          <p:cNvPr id="14" name="Rounded Rectangle 13"/>
          <p:cNvSpPr/>
          <p:nvPr/>
        </p:nvSpPr>
        <p:spPr>
          <a:xfrm>
            <a:off x="3710940" y="5681980"/>
            <a:ext cx="1948815" cy="72961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NGUYỄN THỊ QUỲNH</a:t>
            </a:r>
          </a:p>
        </p:txBody>
      </p:sp>
      <p:pic>
        <p:nvPicPr>
          <p:cNvPr id="41" name="Picture 40" descr="bc8ba78da24d2cef791764739d0e5d62"/>
          <p:cNvPicPr>
            <a:picLocks noChangeAspect="1"/>
          </p:cNvPicPr>
          <p:nvPr/>
        </p:nvPicPr>
        <p:blipFill>
          <a:blip r:embed="rId12"/>
          <a:stretch>
            <a:fillRect/>
          </a:stretch>
        </p:blipFill>
        <p:spPr>
          <a:xfrm>
            <a:off x="6615430" y="5521960"/>
            <a:ext cx="854710" cy="1068705"/>
          </a:xfrm>
          <a:prstGeom prst="rect">
            <a:avLst/>
          </a:prstGeom>
        </p:spPr>
      </p:pic>
      <p:sp>
        <p:nvSpPr>
          <p:cNvPr id="43" name="Rounded Rectangle 42"/>
          <p:cNvSpPr/>
          <p:nvPr/>
        </p:nvSpPr>
        <p:spPr>
          <a:xfrm>
            <a:off x="7593965" y="5659755"/>
            <a:ext cx="2270760" cy="774065"/>
          </a:xfrm>
          <a:prstGeom prst="roundRect">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VIỆT HÀ</a:t>
            </a:r>
          </a:p>
        </p:txBody>
      </p:sp>
      <p:pic>
        <p:nvPicPr>
          <p:cNvPr id="26" name="song">
            <a:hlinkClick r:id="" action="ppaction://media"/>
          </p:cNvPr>
          <p:cNvPicPr/>
          <p:nvPr>
            <a:audioFile r:link="rId2"/>
            <p:extLst>
              <p:ext uri="{DAA4B4D4-6D71-4841-9C94-3DE7FCFB9230}">
                <p14:media xmlns:p14="http://schemas.microsoft.com/office/powerpoint/2010/main" r:embed="rId1"/>
              </p:ext>
            </p:extLst>
          </p:nvPr>
        </p:nvPicPr>
        <p:blipFill>
          <a:blip r:embed="rId13"/>
          <a:stretch>
            <a:fillRect/>
          </a:stretch>
        </p:blipFill>
        <p:spPr>
          <a:xfrm>
            <a:off x="11436985" y="-49530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6704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635"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435600" y="1583055"/>
            <a:ext cx="2728595"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TA CÓ THỂ THU HÚT ĐƯỢC CÁC ĐẦU TƯ</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47375" y="-570865"/>
            <a:ext cx="495300" cy="49530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18" grpId="0" bldLvl="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635" y="0"/>
            <a:ext cx="12191365" cy="6858000"/>
          </a:xfrm>
          <a:prstGeom prst="rect">
            <a:avLst/>
          </a:prstGeom>
        </p:spPr>
      </p:pic>
      <p:pic>
        <p:nvPicPr>
          <p:cNvPr id="12" name="Picture 11" descr="-41601316264zmyndxmi21"/>
          <p:cNvPicPr>
            <a:picLocks noChangeAspect="1"/>
          </p:cNvPicPr>
          <p:nvPr/>
        </p:nvPicPr>
        <p:blipFill>
          <a:blip r:embed="rId5"/>
          <a:stretch>
            <a:fillRect/>
          </a:stretch>
        </p:blipFill>
        <p:spPr>
          <a:xfrm>
            <a:off x="2959100" y="1694180"/>
            <a:ext cx="879475" cy="1178560"/>
          </a:xfrm>
          <a:prstGeom prst="rect">
            <a:avLst/>
          </a:prstGeom>
        </p:spPr>
      </p:pic>
      <p:pic>
        <p:nvPicPr>
          <p:cNvPr id="4" name="Picture 3" descr="-41601313914ox6c3d6e4n"/>
          <p:cNvPicPr>
            <a:picLocks noChangeAspect="1"/>
          </p:cNvPicPr>
          <p:nvPr/>
        </p:nvPicPr>
        <p:blipFill>
          <a:blip r:embed="rId6"/>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7"/>
          <a:stretch>
            <a:fillRect/>
          </a:stretch>
        </p:blipFill>
        <p:spPr>
          <a:xfrm flipH="1">
            <a:off x="6323965" y="3235960"/>
            <a:ext cx="714375" cy="766445"/>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2" name="Rectangles 1"/>
          <p:cNvSpPr/>
          <p:nvPr/>
        </p:nvSpPr>
        <p:spPr>
          <a:xfrm>
            <a:off x="2486660" y="1437005"/>
            <a:ext cx="2259330" cy="337185"/>
          </a:xfrm>
          <a:prstGeom prst="rect">
            <a:avLst/>
          </a:prstGeom>
          <a:noFill/>
          <a:ln>
            <a:noFill/>
          </a:ln>
        </p:spPr>
        <p:txBody>
          <a:bodyPr wrap="none" rtlCol="0" anchor="t">
            <a:spAutoFit/>
          </a:bodyPr>
          <a:lstStyle/>
          <a:p>
            <a:pPr algn="ctr"/>
            <a:r>
              <a:rPr lang="en-US" altLang="zh-CN" sz="1600" b="1">
                <a:ln>
                  <a:solidFill>
                    <a:schemeClr val="bg1"/>
                  </a:solidFill>
                </a:ln>
                <a:solidFill>
                  <a:schemeClr val="bg1"/>
                </a:solidFill>
                <a:effectLst>
                  <a:outerShdw blurRad="38100" dist="19050" dir="2700000" algn="tl" rotWithShape="0">
                    <a:schemeClr val="dk1">
                      <a:alpha val="40000"/>
                    </a:schemeClr>
                  </a:outerShdw>
                </a:effectLst>
              </a:rPr>
              <a:t>Ờ mây zing, gút chóp em</a:t>
            </a:r>
          </a:p>
        </p:txBody>
      </p:sp>
      <p:sp>
        <p:nvSpPr>
          <p:cNvPr id="5" name="Rectangles 4"/>
          <p:cNvSpPr/>
          <p:nvPr/>
        </p:nvSpPr>
        <p:spPr>
          <a:xfrm>
            <a:off x="1224280" y="2800985"/>
            <a:ext cx="2259330" cy="337185"/>
          </a:xfrm>
          <a:prstGeom prst="rect">
            <a:avLst/>
          </a:prstGeom>
          <a:noFill/>
          <a:ln>
            <a:noFill/>
          </a:ln>
        </p:spPr>
        <p:txBody>
          <a:bodyPr wrap="none" rtlCol="0" anchor="t">
            <a:spAutoFit/>
          </a:bodyPr>
          <a:lstStyle/>
          <a:p>
            <a:pPr algn="ctr"/>
            <a:r>
              <a:rPr lang="en-US" altLang="zh-CN" sz="1600" b="1">
                <a:ln>
                  <a:solidFill>
                    <a:schemeClr val="bg1"/>
                  </a:solidFill>
                </a:ln>
                <a:solidFill>
                  <a:schemeClr val="bg1"/>
                </a:solidFill>
                <a:effectLst>
                  <a:outerShdw blurRad="38100" dist="19050" dir="2700000" algn="tl" rotWithShape="0">
                    <a:schemeClr val="dk1">
                      <a:alpha val="40000"/>
                    </a:schemeClr>
                  </a:outerShdw>
                </a:effectLst>
              </a:rPr>
              <a:t>Ờ mây zing, gút chóp em</a:t>
            </a:r>
          </a:p>
        </p:txBody>
      </p:sp>
      <p:sp>
        <p:nvSpPr>
          <p:cNvPr id="6" name="Rectangles 5"/>
          <p:cNvSpPr/>
          <p:nvPr/>
        </p:nvSpPr>
        <p:spPr>
          <a:xfrm>
            <a:off x="2837180" y="4339590"/>
            <a:ext cx="2259330" cy="337185"/>
          </a:xfrm>
          <a:prstGeom prst="rect">
            <a:avLst/>
          </a:prstGeom>
          <a:noFill/>
          <a:ln>
            <a:noFill/>
          </a:ln>
        </p:spPr>
        <p:txBody>
          <a:bodyPr wrap="none" rtlCol="0" anchor="t">
            <a:spAutoFit/>
          </a:bodyPr>
          <a:lstStyle/>
          <a:p>
            <a:pPr algn="ctr"/>
            <a:r>
              <a:rPr lang="en-US" altLang="zh-CN" sz="1600" b="1">
                <a:ln>
                  <a:solidFill>
                    <a:schemeClr val="bg1"/>
                  </a:solidFill>
                </a:ln>
                <a:solidFill>
                  <a:schemeClr val="bg1"/>
                </a:solidFill>
                <a:effectLst>
                  <a:outerShdw blurRad="38100" dist="19050" dir="2700000" algn="tl" rotWithShape="0">
                    <a:schemeClr val="dk1">
                      <a:alpha val="40000"/>
                    </a:schemeClr>
                  </a:outerShdw>
                </a:effectLst>
              </a:rPr>
              <a:t>Ờ mây zing, gút chóp em</a:t>
            </a:r>
          </a:p>
        </p:txBody>
      </p:sp>
      <p:sp>
        <p:nvSpPr>
          <p:cNvPr id="8" name="Rectangles 7"/>
          <p:cNvSpPr/>
          <p:nvPr/>
        </p:nvSpPr>
        <p:spPr>
          <a:xfrm>
            <a:off x="5074920" y="3854450"/>
            <a:ext cx="2259330" cy="337185"/>
          </a:xfrm>
          <a:prstGeom prst="rect">
            <a:avLst/>
          </a:prstGeom>
          <a:noFill/>
          <a:ln>
            <a:noFill/>
          </a:ln>
        </p:spPr>
        <p:txBody>
          <a:bodyPr wrap="none" rtlCol="0" anchor="t">
            <a:spAutoFit/>
          </a:bodyPr>
          <a:lstStyle/>
          <a:p>
            <a:pPr algn="ctr"/>
            <a:r>
              <a:rPr lang="en-US" altLang="zh-CN" sz="1600" b="1">
                <a:ln>
                  <a:solidFill>
                    <a:schemeClr val="bg1"/>
                  </a:solidFill>
                </a:ln>
                <a:solidFill>
                  <a:schemeClr val="bg1"/>
                </a:solidFill>
                <a:effectLst>
                  <a:outerShdw blurRad="38100" dist="19050" dir="2700000" algn="tl" rotWithShape="0">
                    <a:schemeClr val="dk1">
                      <a:alpha val="40000"/>
                    </a:schemeClr>
                  </a:outerShdw>
                </a:effectLst>
              </a:rPr>
              <a:t>Ờ mây zing, gút chóp em</a:t>
            </a:r>
          </a:p>
        </p:txBody>
      </p:sp>
      <p:pic>
        <p:nvPicPr>
          <p:cNvPr id="9" name="Picture 8" descr="1259578973996548245160618690565877996167699n_1605765170905811835026"/>
          <p:cNvPicPr>
            <a:picLocks noChangeAspect="1"/>
          </p:cNvPicPr>
          <p:nvPr/>
        </p:nvPicPr>
        <p:blipFill>
          <a:blip r:embed="rId11"/>
          <a:stretch>
            <a:fillRect/>
          </a:stretch>
        </p:blipFill>
        <p:spPr>
          <a:xfrm>
            <a:off x="3554730" y="3138170"/>
            <a:ext cx="1541780" cy="1072515"/>
          </a:xfrm>
          <a:prstGeom prst="rect">
            <a:avLst/>
          </a:prstGeom>
        </p:spPr>
      </p:pic>
      <p:pic>
        <p:nvPicPr>
          <p:cNvPr id="10" name="Thầy">
            <a:hlinkClick r:id="" action="ppaction://media"/>
          </p:cNvPr>
          <p:cNvPicPr/>
          <p:nvPr>
            <a:audioFile r:link="rId2"/>
            <p:extLst>
              <p:ext uri="{DAA4B4D4-6D71-4841-9C94-3DE7FCFB9230}">
                <p14:media xmlns:p14="http://schemas.microsoft.com/office/powerpoint/2010/main" r:embed="rId1"/>
              </p:ext>
            </p:extLst>
          </p:nvPr>
        </p:nvPicPr>
        <p:blipFill>
          <a:blip r:embed="rId12"/>
          <a:stretch>
            <a:fillRect/>
          </a:stretch>
        </p:blipFill>
        <p:spPr>
          <a:xfrm>
            <a:off x="10747375" y="-57086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9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0"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435600" y="1583055"/>
            <a:ext cx="2728595"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TUY NHIÊN</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47375" y="-570865"/>
            <a:ext cx="495300" cy="495300"/>
          </a:xfrm>
          <a:prstGeom prst="rect">
            <a:avLst/>
          </a:prstGeom>
        </p:spPr>
      </p:pic>
      <p:sp>
        <p:nvSpPr>
          <p:cNvPr id="2" name="Rectangles 1"/>
          <p:cNvSpPr/>
          <p:nvPr/>
        </p:nvSpPr>
        <p:spPr>
          <a:xfrm>
            <a:off x="1913573" y="2484755"/>
            <a:ext cx="371475"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sym typeface="+mn-ea"/>
              </a:rPr>
              <a:t>?</a:t>
            </a:r>
            <a:endParaRPr lang="en-US" altLang="zh-CN" sz="3200" b="1">
              <a:ln>
                <a:solidFill>
                  <a:schemeClr val="bg1"/>
                </a:solidFill>
              </a:ln>
              <a:solidFill>
                <a:schemeClr val="bg1"/>
              </a:solidFill>
              <a:effectLst>
                <a:outerShdw blurRad="38100" dist="19050" dir="2700000" algn="tl" rotWithShape="0">
                  <a:schemeClr val="dk1">
                    <a:alpha val="40000"/>
                  </a:schemeClr>
                </a:outerShdw>
              </a:effectLst>
            </a:endParaRPr>
          </a:p>
        </p:txBody>
      </p:sp>
      <p:sp>
        <p:nvSpPr>
          <p:cNvPr id="6" name="Rectangles 5"/>
          <p:cNvSpPr/>
          <p:nvPr/>
        </p:nvSpPr>
        <p:spPr>
          <a:xfrm>
            <a:off x="4129088" y="4326890"/>
            <a:ext cx="371475"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sym typeface="+mn-ea"/>
              </a:rPr>
              <a:t>?</a:t>
            </a:r>
            <a:endParaRPr lang="en-US" altLang="zh-CN" sz="3200" b="1">
              <a:ln>
                <a:solidFill>
                  <a:schemeClr val="bg1"/>
                </a:solidFill>
              </a:ln>
              <a:solidFill>
                <a:schemeClr val="bg1"/>
              </a:solidFill>
              <a:effectLst>
                <a:outerShdw blurRad="38100" dist="19050" dir="2700000" algn="tl" rotWithShape="0">
                  <a:schemeClr val="dk1">
                    <a:alpha val="40000"/>
                  </a:schemeClr>
                </a:outerShdw>
              </a:effectLst>
            </a:endParaRPr>
          </a:p>
        </p:txBody>
      </p:sp>
      <p:sp>
        <p:nvSpPr>
          <p:cNvPr id="8" name="Rectangles 7"/>
          <p:cNvSpPr/>
          <p:nvPr/>
        </p:nvSpPr>
        <p:spPr>
          <a:xfrm>
            <a:off x="3659188" y="1318895"/>
            <a:ext cx="371475"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sym typeface="+mn-ea"/>
              </a:rPr>
              <a:t>?</a:t>
            </a:r>
            <a:endParaRPr lang="en-US" altLang="zh-CN" sz="3200" b="1">
              <a:ln>
                <a:solidFill>
                  <a:schemeClr val="bg1"/>
                </a:solidFill>
              </a:ln>
              <a:solidFill>
                <a:schemeClr val="bg1"/>
              </a:solidFill>
              <a:effectLst>
                <a:outerShdw blurRad="38100" dist="19050" dir="2700000" algn="tl" rotWithShape="0">
                  <a:schemeClr val="dk1">
                    <a:alpha val="40000"/>
                  </a:schemeClr>
                </a:outerShdw>
              </a:effectLst>
            </a:endParaRPr>
          </a:p>
        </p:txBody>
      </p:sp>
      <p:sp>
        <p:nvSpPr>
          <p:cNvPr id="9" name="Rectangles 8"/>
          <p:cNvSpPr/>
          <p:nvPr/>
        </p:nvSpPr>
        <p:spPr>
          <a:xfrm>
            <a:off x="5364798" y="3641725"/>
            <a:ext cx="371475" cy="583565"/>
          </a:xfrm>
          <a:prstGeom prst="rect">
            <a:avLst/>
          </a:prstGeom>
          <a:noFill/>
          <a:ln>
            <a:noFill/>
          </a:ln>
        </p:spPr>
        <p:txBody>
          <a:bodyPr wrap="squar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sym typeface="+mn-ea"/>
              </a:rPr>
              <a:t>?</a:t>
            </a:r>
            <a:endParaRPr lang="en-US" altLang="zh-CN" sz="3200" b="1">
              <a:ln>
                <a:solidFill>
                  <a:schemeClr val="bg1"/>
                </a:solidFill>
              </a:ln>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18" grpId="0" bldLvl="0" animBg="1"/>
      <p:bldP spid="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0"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Một thời gian sau, chủ tịch nhận ra cơ cấu giúp công ty thành công không còn phù hợp</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37215" y="-570865"/>
            <a:ext cx="495300" cy="495300"/>
          </a:xfrm>
          <a:prstGeom prst="rect">
            <a:avLst/>
          </a:prstGeom>
        </p:spPr>
      </p:pic>
      <p:sp>
        <p:nvSpPr>
          <p:cNvPr id="10" name="Rounded Rectangular Callout 9"/>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CỤ THỂ NHƯ SAU</a:t>
            </a:r>
          </a:p>
        </p:txBody>
      </p:sp>
      <p:pic>
        <p:nvPicPr>
          <p:cNvPr id="14"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864215" y="-443865"/>
            <a:ext cx="495300" cy="495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5"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16"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bldLst>
      <p:bldP spid="18" grpId="0" bldLvl="0" animBg="1"/>
      <p:bldP spid="18" grpId="1" animBg="1"/>
      <p:bldP spid="10" grpId="0" bldLvl="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6"/>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7"/>
          <a:stretch>
            <a:fillRect/>
          </a:stretch>
        </p:blipFill>
        <p:spPr>
          <a:xfrm>
            <a:off x="66675" y="3987165"/>
            <a:ext cx="2307590" cy="3092450"/>
          </a:xfrm>
          <a:prstGeom prst="rect">
            <a:avLst/>
          </a:prstGeom>
        </p:spPr>
      </p:pic>
      <p:sp>
        <p:nvSpPr>
          <p:cNvPr id="5" name="Oval Callout 4"/>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Cơ cấu cũ </a:t>
            </a:r>
          </a:p>
        </p:txBody>
      </p:sp>
      <p:pic>
        <p:nvPicPr>
          <p:cNvPr id="4" name="Picture 3" descr="giphy (2)"/>
          <p:cNvPicPr>
            <a:picLocks noChangeAspect="1"/>
          </p:cNvPicPr>
          <p:nvPr/>
        </p:nvPicPr>
        <p:blipFill>
          <a:blip r:embed="rId8"/>
          <a:stretch>
            <a:fillRect/>
          </a:stretch>
        </p:blipFill>
        <p:spPr>
          <a:xfrm>
            <a:off x="-60325" y="-1047115"/>
            <a:ext cx="2054860" cy="2834640"/>
          </a:xfrm>
          <a:prstGeom prst="rect">
            <a:avLst/>
          </a:prstGeom>
        </p:spPr>
      </p:pic>
      <p:pic>
        <p:nvPicPr>
          <p:cNvPr id="6" name="Thầy">
            <a:hlinkClick r:id="" action="ppaction://media"/>
          </p:cNvPr>
          <p:cNvPicPr/>
          <p:nvPr>
            <a:audioFile r:link="rId2"/>
            <p:extLst>
              <p:ext uri="{DAA4B4D4-6D71-4841-9C94-3DE7FCFB9230}">
                <p14:media xmlns:p14="http://schemas.microsoft.com/office/powerpoint/2010/main" r:embed="rId1"/>
              </p:ext>
            </p:extLst>
          </p:nvPr>
        </p:nvPicPr>
        <p:blipFill>
          <a:blip r:embed="rId9"/>
          <a:stretch>
            <a:fillRect/>
          </a:stretch>
        </p:blipFill>
        <p:spPr>
          <a:xfrm>
            <a:off x="10747375" y="-570865"/>
            <a:ext cx="495300" cy="495300"/>
          </a:xfrm>
          <a:prstGeom prst="rect">
            <a:avLst/>
          </a:prstGeom>
        </p:spPr>
      </p:pic>
      <p:sp>
        <p:nvSpPr>
          <p:cNvPr id="7" name="Oval Callout 6"/>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Công ty gồm các chức năng </a:t>
            </a:r>
          </a:p>
        </p:txBody>
      </p:sp>
      <p:pic>
        <p:nvPicPr>
          <p:cNvPr id="8" name="Thầy">
            <a:hlinkClick r:id="" action="ppaction://media"/>
          </p:cNvPr>
          <p:cNvPicPr/>
          <p:nvPr>
            <a:audioFile r:link="rId2"/>
            <p:extLst>
              <p:ext uri="{DAA4B4D4-6D71-4841-9C94-3DE7FCFB9230}">
                <p14:media xmlns:p14="http://schemas.microsoft.com/office/powerpoint/2010/main" r:embed="rId1"/>
              </p:ext>
            </p:extLst>
          </p:nvPr>
        </p:nvPicPr>
        <p:blipFill>
          <a:blip r:embed="rId9"/>
          <a:stretch>
            <a:fillRect/>
          </a:stretch>
        </p:blipFill>
        <p:spPr>
          <a:xfrm>
            <a:off x="11242675" y="-570865"/>
            <a:ext cx="495300" cy="495300"/>
          </a:xfrm>
          <a:prstGeom prst="rect">
            <a:avLst/>
          </a:prstGeom>
        </p:spPr>
      </p:pic>
      <p:sp>
        <p:nvSpPr>
          <p:cNvPr id="9" name="Oval Callout 8"/>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Phó chủ tịch phụ trách tài chính </a:t>
            </a:r>
          </a:p>
        </p:txBody>
      </p:sp>
      <p:pic>
        <p:nvPicPr>
          <p:cNvPr id="11" name="Picture 10" descr="41603050031ybft3jarw6eyy4yh49qflco6uwf4xkbmurfal9vi6thu7a4mivfqlsoeerfivlngawe4eenliokvo0ivpfgad40tswtleymvntar"/>
          <p:cNvPicPr>
            <a:picLocks noChangeAspect="1"/>
          </p:cNvPicPr>
          <p:nvPr/>
        </p:nvPicPr>
        <p:blipFill>
          <a:blip r:embed="rId10"/>
          <a:stretch>
            <a:fillRect/>
          </a:stretch>
        </p:blipFill>
        <p:spPr>
          <a:xfrm flipH="1">
            <a:off x="3285490" y="4271010"/>
            <a:ext cx="1715770" cy="1840865"/>
          </a:xfrm>
          <a:prstGeom prst="rect">
            <a:avLst/>
          </a:prstGeom>
        </p:spPr>
      </p:pic>
      <p:sp>
        <p:nvSpPr>
          <p:cNvPr id="12" name="Rectangles 11"/>
          <p:cNvSpPr/>
          <p:nvPr/>
        </p:nvSpPr>
        <p:spPr>
          <a:xfrm>
            <a:off x="2834640" y="4088765"/>
            <a:ext cx="2475230" cy="64516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Phó chủ tịch phụ trách </a:t>
            </a:r>
          </a:p>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tài chính</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13"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9540240" y="-753110"/>
            <a:ext cx="495300" cy="495300"/>
          </a:xfrm>
          <a:prstGeom prst="rect">
            <a:avLst/>
          </a:prstGeom>
        </p:spPr>
      </p:pic>
      <p:pic>
        <p:nvPicPr>
          <p:cNvPr id="15" name="Picture 14" descr="wonder-day-among-us-png-52"/>
          <p:cNvPicPr>
            <a:picLocks noChangeAspect="1"/>
          </p:cNvPicPr>
          <p:nvPr/>
        </p:nvPicPr>
        <p:blipFill>
          <a:blip r:embed="rId11"/>
          <a:stretch>
            <a:fillRect/>
          </a:stretch>
        </p:blipFill>
        <p:spPr>
          <a:xfrm>
            <a:off x="2914650" y="1434465"/>
            <a:ext cx="2457450" cy="2552700"/>
          </a:xfrm>
          <a:prstGeom prst="rect">
            <a:avLst/>
          </a:prstGeom>
        </p:spPr>
      </p:pic>
      <p:sp>
        <p:nvSpPr>
          <p:cNvPr id="16" name="Oval Callout 15"/>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Marketing</a:t>
            </a:r>
          </a:p>
        </p:txBody>
      </p:sp>
      <p:pic>
        <p:nvPicPr>
          <p:cNvPr id="17"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9869805" y="-495300"/>
            <a:ext cx="495300" cy="495300"/>
          </a:xfrm>
          <a:prstGeom prst="rect">
            <a:avLst/>
          </a:prstGeom>
        </p:spPr>
      </p:pic>
      <p:sp>
        <p:nvSpPr>
          <p:cNvPr id="18" name="Rectangles 17"/>
          <p:cNvSpPr/>
          <p:nvPr/>
        </p:nvSpPr>
        <p:spPr>
          <a:xfrm>
            <a:off x="3531235" y="1787525"/>
            <a:ext cx="122428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Marketing</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19" name="Picture 18" descr="dt4-500x1020"/>
          <p:cNvPicPr>
            <a:picLocks noChangeAspect="1"/>
          </p:cNvPicPr>
          <p:nvPr/>
        </p:nvPicPr>
        <p:blipFill>
          <a:blip r:embed="rId12"/>
          <a:stretch>
            <a:fillRect/>
          </a:stretch>
        </p:blipFill>
        <p:spPr>
          <a:xfrm>
            <a:off x="5503545" y="1656080"/>
            <a:ext cx="1389380" cy="2835910"/>
          </a:xfrm>
          <a:prstGeom prst="rect">
            <a:avLst/>
          </a:prstGeom>
        </p:spPr>
      </p:pic>
      <p:sp>
        <p:nvSpPr>
          <p:cNvPr id="20" name="Oval Callout 19"/>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Nhân sự</a:t>
            </a:r>
          </a:p>
        </p:txBody>
      </p:sp>
      <p:sp>
        <p:nvSpPr>
          <p:cNvPr id="21" name="Rectangles 20"/>
          <p:cNvSpPr/>
          <p:nvPr/>
        </p:nvSpPr>
        <p:spPr>
          <a:xfrm>
            <a:off x="5615940" y="1787525"/>
            <a:ext cx="99949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Nhân sự</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22"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8738870" y="-495300"/>
            <a:ext cx="495300" cy="495300"/>
          </a:xfrm>
          <a:prstGeom prst="rect">
            <a:avLst/>
          </a:prstGeom>
        </p:spPr>
      </p:pic>
      <p:pic>
        <p:nvPicPr>
          <p:cNvPr id="24" name="Picture 23" descr="ppawzo4o1sn51"/>
          <p:cNvPicPr>
            <a:picLocks noChangeAspect="1"/>
          </p:cNvPicPr>
          <p:nvPr/>
        </p:nvPicPr>
        <p:blipFill>
          <a:blip r:embed="rId13"/>
          <a:stretch>
            <a:fillRect/>
          </a:stretch>
        </p:blipFill>
        <p:spPr>
          <a:xfrm flipH="1">
            <a:off x="5503545" y="4598035"/>
            <a:ext cx="1307465" cy="1432560"/>
          </a:xfrm>
          <a:prstGeom prst="rect">
            <a:avLst/>
          </a:prstGeom>
        </p:spPr>
      </p:pic>
      <p:sp>
        <p:nvSpPr>
          <p:cNvPr id="25" name="Oval Callout 24"/>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Mua bán</a:t>
            </a:r>
          </a:p>
        </p:txBody>
      </p:sp>
      <p:sp>
        <p:nvSpPr>
          <p:cNvPr id="26" name="Rectangles 25"/>
          <p:cNvSpPr/>
          <p:nvPr/>
        </p:nvSpPr>
        <p:spPr>
          <a:xfrm>
            <a:off x="5615940" y="4271010"/>
            <a:ext cx="106553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Mua bán</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27"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7699375" y="-753110"/>
            <a:ext cx="495300" cy="495300"/>
          </a:xfrm>
          <a:prstGeom prst="rect">
            <a:avLst/>
          </a:prstGeom>
        </p:spPr>
      </p:pic>
      <p:pic>
        <p:nvPicPr>
          <p:cNvPr id="29" name="Picture 28" descr="among-us-red-dead-body-and-report-pack (2)"/>
          <p:cNvPicPr>
            <a:picLocks noChangeAspect="1"/>
          </p:cNvPicPr>
          <p:nvPr/>
        </p:nvPicPr>
        <p:blipFill>
          <a:blip r:embed="rId14"/>
          <a:srcRect r="52514"/>
          <a:stretch>
            <a:fillRect/>
          </a:stretch>
        </p:blipFill>
        <p:spPr>
          <a:xfrm rot="21120000">
            <a:off x="2465705" y="2176145"/>
            <a:ext cx="1337945" cy="1410970"/>
          </a:xfrm>
          <a:prstGeom prst="rect">
            <a:avLst/>
          </a:prstGeom>
        </p:spPr>
      </p:pic>
      <p:pic>
        <p:nvPicPr>
          <p:cNvPr id="30" name="Picture 29" descr="rs5yrrthy"/>
          <p:cNvPicPr>
            <a:picLocks noChangeAspect="1"/>
          </p:cNvPicPr>
          <p:nvPr/>
        </p:nvPicPr>
        <p:blipFill>
          <a:blip r:embed="rId15"/>
          <a:stretch>
            <a:fillRect/>
          </a:stretch>
        </p:blipFill>
        <p:spPr>
          <a:xfrm rot="19560000">
            <a:off x="5126990" y="4912360"/>
            <a:ext cx="1411605" cy="941070"/>
          </a:xfrm>
          <a:prstGeom prst="rect">
            <a:avLst/>
          </a:prstGeom>
        </p:spPr>
      </p:pic>
      <p:pic>
        <p:nvPicPr>
          <p:cNvPr id="31" name="Picture 30" descr="bundles-of-dollars-and-euro-png-clipart-picture-5a1ca44265d293"/>
          <p:cNvPicPr>
            <a:picLocks noChangeAspect="1"/>
          </p:cNvPicPr>
          <p:nvPr/>
        </p:nvPicPr>
        <p:blipFill>
          <a:blip r:embed="rId16"/>
          <a:stretch>
            <a:fillRect/>
          </a:stretch>
        </p:blipFill>
        <p:spPr>
          <a:xfrm>
            <a:off x="3067050" y="5244465"/>
            <a:ext cx="927735" cy="577850"/>
          </a:xfrm>
          <a:prstGeom prst="rect">
            <a:avLst/>
          </a:prstGeom>
        </p:spPr>
      </p:pic>
      <p:pic>
        <p:nvPicPr>
          <p:cNvPr id="32" name="Picture 31" descr="2d7605c90868f61713538af027b8c771"/>
          <p:cNvPicPr>
            <a:picLocks noChangeAspect="1"/>
          </p:cNvPicPr>
          <p:nvPr/>
        </p:nvPicPr>
        <p:blipFill>
          <a:blip r:embed="rId17"/>
          <a:stretch>
            <a:fillRect/>
          </a:stretch>
        </p:blipFill>
        <p:spPr>
          <a:xfrm flipH="1">
            <a:off x="7339965" y="2261870"/>
            <a:ext cx="1214120" cy="1624330"/>
          </a:xfrm>
          <a:prstGeom prst="rect">
            <a:avLst/>
          </a:prstGeom>
        </p:spPr>
      </p:pic>
      <p:sp>
        <p:nvSpPr>
          <p:cNvPr id="33" name="Rectangles 32"/>
          <p:cNvSpPr/>
          <p:nvPr/>
        </p:nvSpPr>
        <p:spPr>
          <a:xfrm>
            <a:off x="7398385" y="1995170"/>
            <a:ext cx="109728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Sản xuất </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34"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6811010" y="-570865"/>
            <a:ext cx="495300" cy="495300"/>
          </a:xfrm>
          <a:prstGeom prst="rect">
            <a:avLst/>
          </a:prstGeom>
        </p:spPr>
      </p:pic>
      <p:pic>
        <p:nvPicPr>
          <p:cNvPr id="35" name="Picture 34" descr="iphone-12-pro-pack"/>
          <p:cNvPicPr>
            <a:picLocks noChangeAspect="1"/>
          </p:cNvPicPr>
          <p:nvPr/>
        </p:nvPicPr>
        <p:blipFill>
          <a:blip r:embed="rId18"/>
          <a:srcRect l="52668"/>
          <a:stretch>
            <a:fillRect/>
          </a:stretch>
        </p:blipFill>
        <p:spPr>
          <a:xfrm rot="19860000">
            <a:off x="6972935" y="2697480"/>
            <a:ext cx="835025" cy="883920"/>
          </a:xfrm>
          <a:prstGeom prst="rect">
            <a:avLst/>
          </a:prstGeom>
        </p:spPr>
      </p:pic>
      <p:pic>
        <p:nvPicPr>
          <p:cNvPr id="38" name="Picture 37" descr="apple_logo_PNG19674"/>
          <p:cNvPicPr>
            <a:picLocks noChangeAspect="1"/>
          </p:cNvPicPr>
          <p:nvPr/>
        </p:nvPicPr>
        <p:blipFill>
          <a:blip r:embed="rId19"/>
          <a:stretch>
            <a:fillRect/>
          </a:stretch>
        </p:blipFill>
        <p:spPr>
          <a:xfrm>
            <a:off x="7440930" y="2925445"/>
            <a:ext cx="753745" cy="565150"/>
          </a:xfrm>
          <a:prstGeom prst="rect">
            <a:avLst/>
          </a:prstGeom>
        </p:spPr>
      </p:pic>
      <p:sp>
        <p:nvSpPr>
          <p:cNvPr id="39" name="Oval Callout 38"/>
          <p:cNvSpPr/>
          <p:nvPr/>
        </p:nvSpPr>
        <p:spPr>
          <a:xfrm>
            <a:off x="485775" y="229235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Mua bán</a:t>
            </a:r>
          </a:p>
        </p:txBody>
      </p:sp>
      <p:pic>
        <p:nvPicPr>
          <p:cNvPr id="41" name="Picture 40" descr="fdfew"/>
          <p:cNvPicPr>
            <a:picLocks noChangeAspect="1"/>
          </p:cNvPicPr>
          <p:nvPr/>
        </p:nvPicPr>
        <p:blipFill>
          <a:blip r:embed="rId20"/>
          <a:stretch>
            <a:fillRect/>
          </a:stretch>
        </p:blipFill>
        <p:spPr>
          <a:xfrm flipH="1">
            <a:off x="6790690" y="4189730"/>
            <a:ext cx="1948180" cy="1922145"/>
          </a:xfrm>
          <a:prstGeom prst="rect">
            <a:avLst/>
          </a:prstGeom>
        </p:spPr>
      </p:pic>
      <p:sp>
        <p:nvSpPr>
          <p:cNvPr id="42" name="Oval Callout 41"/>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Kĩ thuật</a:t>
            </a:r>
          </a:p>
        </p:txBody>
      </p:sp>
      <p:sp>
        <p:nvSpPr>
          <p:cNvPr id="43" name="Rectangles 42"/>
          <p:cNvSpPr/>
          <p:nvPr/>
        </p:nvSpPr>
        <p:spPr>
          <a:xfrm>
            <a:off x="7472680" y="4365625"/>
            <a:ext cx="100203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Kĩ thuật</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44"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6120130" y="-666750"/>
            <a:ext cx="495300" cy="495300"/>
          </a:xfrm>
          <a:prstGeom prst="rect">
            <a:avLst/>
          </a:prstGeom>
        </p:spPr>
      </p:pic>
      <p:pic>
        <p:nvPicPr>
          <p:cNvPr id="46" name="Picture 45" descr="pngtree-vector-wrench-icon-png-image_3989670"/>
          <p:cNvPicPr>
            <a:picLocks noChangeAspect="1"/>
          </p:cNvPicPr>
          <p:nvPr/>
        </p:nvPicPr>
        <p:blipFill>
          <a:blip r:embed="rId21"/>
          <a:stretch>
            <a:fillRect/>
          </a:stretch>
        </p:blipFill>
        <p:spPr>
          <a:xfrm rot="1320000">
            <a:off x="6769100" y="4519295"/>
            <a:ext cx="1019175" cy="1019175"/>
          </a:xfrm>
          <a:prstGeom prst="rect">
            <a:avLst/>
          </a:prstGeom>
        </p:spPr>
      </p:pic>
      <p:sp>
        <p:nvSpPr>
          <p:cNvPr id="47" name="Oval Callout 46"/>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Nghiên cứu phát triển</a:t>
            </a:r>
          </a:p>
        </p:txBody>
      </p:sp>
      <p:pic>
        <p:nvPicPr>
          <p:cNvPr id="48" name="Picture 47" descr="PURPLE"/>
          <p:cNvPicPr>
            <a:picLocks noChangeAspect="1"/>
          </p:cNvPicPr>
          <p:nvPr/>
        </p:nvPicPr>
        <p:blipFill>
          <a:blip r:embed="rId22"/>
          <a:stretch>
            <a:fillRect/>
          </a:stretch>
        </p:blipFill>
        <p:spPr>
          <a:xfrm flipH="1">
            <a:off x="8474710" y="2864485"/>
            <a:ext cx="2103755" cy="2103755"/>
          </a:xfrm>
          <a:prstGeom prst="rect">
            <a:avLst/>
          </a:prstGeom>
        </p:spPr>
      </p:pic>
      <p:pic>
        <p:nvPicPr>
          <p:cNvPr id="52" name="Picture 51" descr="thinking-face-emoji-png-clipart"/>
          <p:cNvPicPr>
            <a:picLocks noChangeAspect="1"/>
          </p:cNvPicPr>
          <p:nvPr/>
        </p:nvPicPr>
        <p:blipFill>
          <a:blip r:embed="rId23"/>
          <a:stretch>
            <a:fillRect/>
          </a:stretch>
        </p:blipFill>
        <p:spPr>
          <a:xfrm>
            <a:off x="9049385" y="3986530"/>
            <a:ext cx="759460" cy="504190"/>
          </a:xfrm>
          <a:prstGeom prst="rect">
            <a:avLst/>
          </a:prstGeom>
        </p:spPr>
      </p:pic>
      <p:pic>
        <p:nvPicPr>
          <p:cNvPr id="53" name="nhóm">
            <a:hlinkClick r:id="" action="ppaction://media"/>
          </p:cNvPr>
          <p:cNvPicPr/>
          <p:nvPr>
            <a:audioFile r:link="rId4"/>
            <p:extLst>
              <p:ext uri="{DAA4B4D4-6D71-4841-9C94-3DE7FCFB9230}">
                <p14:media xmlns:p14="http://schemas.microsoft.com/office/powerpoint/2010/main" r:embed="rId3"/>
              </p:ext>
            </p:extLst>
          </p:nvPr>
        </p:nvPicPr>
        <p:blipFill>
          <a:blip r:embed="rId9"/>
          <a:stretch>
            <a:fillRect/>
          </a:stretch>
        </p:blipFill>
        <p:spPr>
          <a:xfrm>
            <a:off x="5615940" y="-495300"/>
            <a:ext cx="495300" cy="495300"/>
          </a:xfrm>
          <a:prstGeom prst="rect">
            <a:avLst/>
          </a:prstGeom>
        </p:spPr>
      </p:pic>
      <p:sp>
        <p:nvSpPr>
          <p:cNvPr id="54" name="Rectangles 53"/>
          <p:cNvSpPr/>
          <p:nvPr/>
        </p:nvSpPr>
        <p:spPr>
          <a:xfrm>
            <a:off x="8414385" y="3122295"/>
            <a:ext cx="233299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Nghiên cứu phát triển</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10" name="Picture 9" descr="722251909baca19827e4b33c5dffbbc4"/>
          <p:cNvPicPr>
            <a:picLocks noChangeAspect="1"/>
          </p:cNvPicPr>
          <p:nvPr/>
        </p:nvPicPr>
        <p:blipFill>
          <a:blip r:embed="rId24"/>
          <a:stretch>
            <a:fillRect/>
          </a:stretch>
        </p:blipFill>
        <p:spPr>
          <a:xfrm>
            <a:off x="8554085" y="3886200"/>
            <a:ext cx="4572000" cy="4133850"/>
          </a:xfrm>
          <a:prstGeom prst="rect">
            <a:avLst/>
          </a:prstGeom>
        </p:spPr>
      </p:pic>
      <p:pic>
        <p:nvPicPr>
          <p:cNvPr id="14" name="Picture 13" descr="anh-dong-powerpoint-dep_013558814"/>
          <p:cNvPicPr>
            <a:picLocks noChangeAspect="1"/>
          </p:cNvPicPr>
          <p:nvPr/>
        </p:nvPicPr>
        <p:blipFill>
          <a:blip r:embed="rId25"/>
          <a:stretch>
            <a:fillRect/>
          </a:stretch>
        </p:blipFill>
        <p:spPr>
          <a:xfrm flipH="1">
            <a:off x="10113010" y="162560"/>
            <a:ext cx="1624965" cy="1624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3"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par>
                                <p:cTn id="25" presetID="1" presetClass="mediacall" presetSubtype="0" fill="hold" nodeType="withEffect">
                                  <p:stCondLst>
                                    <p:cond delay="0"/>
                                  </p:stCondLst>
                                  <p:childTnLst>
                                    <p:cmd type="call" cmd="playFrom(0.0)">
                                      <p:cBhvr additive="base">
                                        <p:cTn id="26" dur="630" fill="hold"/>
                                        <p:tgtEl>
                                          <p:spTgt spid="13"/>
                                        </p:tgtEl>
                                      </p:cBhvr>
                                    </p:cmd>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mediacall" presetSubtype="0" fill="hold" nodeType="withEffect">
                                  <p:stCondLst>
                                    <p:cond delay="0"/>
                                  </p:stCondLst>
                                  <p:childTnLst>
                                    <p:cmd type="call" cmd="playFrom(0.0)">
                                      <p:cBhvr additive="base">
                                        <p:cTn id="35" dur="630" fill="hold"/>
                                        <p:tgtEl>
                                          <p:spTgt spid="17"/>
                                        </p:tgtEl>
                                      </p:cBhvr>
                                    </p:cmd>
                                  </p:childTnLst>
                                </p:cTn>
                              </p:par>
                              <p:par>
                                <p:cTn id="36" presetID="3" presetClass="entr" presetSubtype="1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horizontal)">
                                      <p:cBhvr>
                                        <p:cTn id="38" dur="500"/>
                                        <p:tgtEl>
                                          <p:spTgt spid="2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par>
                                <p:cTn id="55" presetID="1" presetClass="mediacall" presetSubtype="0" fill="hold" nodeType="withEffect">
                                  <p:stCondLst>
                                    <p:cond delay="0"/>
                                  </p:stCondLst>
                                  <p:childTnLst>
                                    <p:cmd type="call" cmd="playFrom(0.0)">
                                      <p:cBhvr additive="base">
                                        <p:cTn id="56" dur="630" fill="hold"/>
                                        <p:tgtEl>
                                          <p:spTgt spid="22"/>
                                        </p:tgtEl>
                                      </p:cBhvr>
                                    </p:cmd>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3" presetClass="entr" presetSubtype="1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blinds(horizontal)">
                                      <p:cBhvr>
                                        <p:cTn id="66" dur="500"/>
                                        <p:tgtEl>
                                          <p:spTgt spid="26"/>
                                        </p:tgtEl>
                                      </p:cBhvr>
                                    </p:animEffect>
                                  </p:childTnLst>
                                </p:cTn>
                              </p:par>
                              <p:par>
                                <p:cTn id="67" presetID="1" presetClass="mediacall" presetSubtype="0" fill="hold" nodeType="withEffect">
                                  <p:stCondLst>
                                    <p:cond delay="0"/>
                                  </p:stCondLst>
                                  <p:childTnLst>
                                    <p:cmd type="call" cmd="playFrom(0.0)">
                                      <p:cBhvr additive="base">
                                        <p:cTn id="68" dur="630" fill="hold"/>
                                        <p:tgtEl>
                                          <p:spTgt spid="27"/>
                                        </p:tgtEl>
                                      </p:cBhvr>
                                    </p:cmd>
                                  </p:childTnLst>
                                </p:cTn>
                              </p:par>
                              <p:par>
                                <p:cTn id="69" presetID="18" presetClass="entr" presetSubtype="1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trips(downLeft)">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blinds(horizontal)">
                                      <p:cBhvr>
                                        <p:cTn id="76" dur="500"/>
                                        <p:tgtEl>
                                          <p:spTgt spid="32"/>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linds(horizontal)">
                                      <p:cBhvr>
                                        <p:cTn id="79" dur="500"/>
                                        <p:tgtEl>
                                          <p:spTgt spid="33"/>
                                        </p:tgtEl>
                                      </p:cBhvr>
                                    </p:animEffect>
                                  </p:childTnLst>
                                </p:cTn>
                              </p:par>
                              <p:par>
                                <p:cTn id="80" presetID="1" presetClass="mediacall" presetSubtype="0" fill="hold" nodeType="withEffect">
                                  <p:stCondLst>
                                    <p:cond delay="0"/>
                                  </p:stCondLst>
                                  <p:childTnLst>
                                    <p:cmd type="call" cmd="playFrom(0.0)">
                                      <p:cBhvr additive="base">
                                        <p:cTn id="81" dur="630" fill="hold"/>
                                        <p:tgtEl>
                                          <p:spTgt spid="34"/>
                                        </p:tgtEl>
                                      </p:cBhvr>
                                    </p:cmd>
                                  </p:childTnLst>
                                </p:cTn>
                              </p:par>
                              <p:par>
                                <p:cTn id="82" presetID="3" presetClass="entr" presetSubtype="10"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blinds(horizontal)">
                                      <p:cBhvr>
                                        <p:cTn id="84" dur="500"/>
                                        <p:tgtEl>
                                          <p:spTgt spid="35"/>
                                        </p:tgtEl>
                                      </p:cBhvr>
                                    </p:animEffect>
                                  </p:childTnLst>
                                </p:cTn>
                              </p:par>
                              <p:par>
                                <p:cTn id="85" presetID="3" presetClass="entr" presetSubtype="1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par>
                                <p:cTn id="94" presetID="3" presetClass="entr" presetSubtype="1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blinds(horizontal)">
                                      <p:cBhvr>
                                        <p:cTn id="96" dur="500"/>
                                        <p:tgtEl>
                                          <p:spTgt spid="43"/>
                                        </p:tgtEl>
                                      </p:cBhvr>
                                    </p:animEffect>
                                  </p:childTnLst>
                                </p:cTn>
                              </p:par>
                              <p:par>
                                <p:cTn id="97" presetID="1" presetClass="mediacall" presetSubtype="0" fill="hold" nodeType="withEffect">
                                  <p:stCondLst>
                                    <p:cond delay="0"/>
                                  </p:stCondLst>
                                  <p:childTnLst>
                                    <p:cmd type="call" cmd="playFrom(0.0)">
                                      <p:cBhvr additive="base">
                                        <p:cTn id="98" dur="630" fill="hold"/>
                                        <p:tgtEl>
                                          <p:spTgt spid="44"/>
                                        </p:tgtEl>
                                      </p:cBhvr>
                                    </p:cmd>
                                  </p:childTnLst>
                                </p:cTn>
                              </p:par>
                              <p:par>
                                <p:cTn id="99" presetID="3" presetClass="entr" presetSubtype="1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blinds(horizontal)">
                                      <p:cBhvr>
                                        <p:cTn id="101" dur="500"/>
                                        <p:tgtEl>
                                          <p:spTgt spid="46"/>
                                        </p:tgtEl>
                                      </p:cBhvr>
                                    </p:animEffect>
                                  </p:childTnLst>
                                </p:cTn>
                              </p:par>
                              <p:par>
                                <p:cTn id="102" presetID="3" presetClass="entr" presetSubtype="1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linds(horizontal)">
                                      <p:cBhvr>
                                        <p:cTn id="104" dur="500"/>
                                        <p:tgtEl>
                                          <p:spTgt spid="41"/>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3" presetClass="entr" presetSubtype="10" fill="hold"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blinds(horizontal)">
                                      <p:cBhvr>
                                        <p:cTn id="111" dur="500"/>
                                        <p:tgtEl>
                                          <p:spTgt spid="48"/>
                                        </p:tgtEl>
                                      </p:cBhvr>
                                    </p:animEffect>
                                  </p:childTnLst>
                                </p:cTn>
                              </p:par>
                              <p:par>
                                <p:cTn id="112" presetID="3" presetClass="entr" presetSubtype="10" fill="hold"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blinds(horizontal)">
                                      <p:cBhvr>
                                        <p:cTn id="114" dur="500"/>
                                        <p:tgtEl>
                                          <p:spTgt spid="52"/>
                                        </p:tgtEl>
                                      </p:cBhvr>
                                    </p:animEffect>
                                  </p:childTnLst>
                                </p:cTn>
                              </p:par>
                              <p:par>
                                <p:cTn id="115" presetID="1" presetClass="mediacall" presetSubtype="0" fill="hold" nodeType="withEffect">
                                  <p:stCondLst>
                                    <p:cond delay="0"/>
                                  </p:stCondLst>
                                  <p:childTnLst>
                                    <p:cmd type="call" cmd="playFrom(0.0)">
                                      <p:cBhvr additive="base">
                                        <p:cTn id="116" dur="630" fill="hold"/>
                                        <p:tgtEl>
                                          <p:spTgt spid="53"/>
                                        </p:tgtEl>
                                      </p:cBhvr>
                                    </p:cmd>
                                  </p:childTnLst>
                                </p:cTn>
                              </p:par>
                              <p:par>
                                <p:cTn id="117" presetID="3" presetClass="entr" presetSubtype="1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blinds(horizontal)">
                                      <p:cBhvr>
                                        <p:cTn id="1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20"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121"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p:cTn id="122"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audio>
              <p:cMediaNode>
                <p:cTn id="123" fill="hold" display="1">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124"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audio>
              <p:cMediaNode>
                <p:cTn id="125"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audio>
              <p:cMediaNode>
                <p:cTn id="126" fill="hold" display="1">
                  <p:stCondLst>
                    <p:cond delay="indefinite"/>
                  </p:stCondLst>
                  <p:endCondLst>
                    <p:cond evt="onNext" delay="0">
                      <p:tgtEl>
                        <p:sldTgt/>
                      </p:tgtEl>
                    </p:cond>
                    <p:cond evt="onPrev" delay="0">
                      <p:tgtEl>
                        <p:sldTgt/>
                      </p:tgtEl>
                    </p:cond>
                    <p:cond evt="onStopAudio" delay="0">
                      <p:tgtEl>
                        <p:sldTgt/>
                      </p:tgtEl>
                    </p:cond>
                  </p:endCondLst>
                </p:cTn>
                <p:tgtEl>
                  <p:spTgt spid="34"/>
                </p:tgtEl>
              </p:cMediaNode>
            </p:audio>
            <p:audio>
              <p:cMediaNode>
                <p:cTn id="127" fill="hold" display="1">
                  <p:stCondLst>
                    <p:cond delay="indefinite"/>
                  </p:stCondLst>
                  <p:endCondLst>
                    <p:cond evt="onNext" delay="0">
                      <p:tgtEl>
                        <p:sldTgt/>
                      </p:tgtEl>
                    </p:cond>
                    <p:cond evt="onPrev" delay="0">
                      <p:tgtEl>
                        <p:sldTgt/>
                      </p:tgtEl>
                    </p:cond>
                    <p:cond evt="onStopAudio" delay="0">
                      <p:tgtEl>
                        <p:sldTgt/>
                      </p:tgtEl>
                    </p:cond>
                  </p:endCondLst>
                </p:cTn>
                <p:tgtEl>
                  <p:spTgt spid="44"/>
                </p:tgtEl>
              </p:cMediaNode>
            </p:audio>
            <p:audio>
              <p:cMediaNode>
                <p:cTn id="128" fill="hold" display="1">
                  <p:stCondLst>
                    <p:cond delay="indefinite"/>
                  </p:stCondLst>
                  <p:endCondLst>
                    <p:cond evt="onNext" delay="0">
                      <p:tgtEl>
                        <p:sldTgt/>
                      </p:tgtEl>
                    </p:cond>
                    <p:cond evt="onPrev" delay="0">
                      <p:tgtEl>
                        <p:sldTgt/>
                      </p:tgtEl>
                    </p:cond>
                    <p:cond evt="onStopAudio" delay="0">
                      <p:tgtEl>
                        <p:sldTgt/>
                      </p:tgtEl>
                    </p:cond>
                  </p:endCondLst>
                </p:cTn>
                <p:tgtEl>
                  <p:spTgt spid="53"/>
                </p:tgtEl>
              </p:cMediaNode>
            </p:audio>
          </p:childTnLst>
        </p:cTn>
      </p:par>
    </p:tnLst>
    <p:bldLst>
      <p:bldP spid="5" grpId="0" bldLvl="0" animBg="1"/>
      <p:bldP spid="5" grpId="1" animBg="1"/>
      <p:bldP spid="7" grpId="0" bldLvl="0" animBg="1"/>
      <p:bldP spid="7" grpId="1" animBg="1"/>
      <p:bldP spid="9" grpId="0" bldLvl="0" animBg="1"/>
      <p:bldP spid="9" grpId="1" animBg="1"/>
      <p:bldP spid="12" grpId="0"/>
      <p:bldP spid="12" grpId="1"/>
      <p:bldP spid="16" grpId="0" bldLvl="0" animBg="1"/>
      <p:bldP spid="16" grpId="1" animBg="1"/>
      <p:bldP spid="18" grpId="0"/>
      <p:bldP spid="18" grpId="1"/>
      <p:bldP spid="20" grpId="0" bldLvl="0" animBg="1"/>
      <p:bldP spid="20" grpId="1" animBg="1"/>
      <p:bldP spid="21" grpId="0"/>
      <p:bldP spid="21" grpId="1"/>
      <p:bldP spid="25" grpId="0" bldLvl="0" animBg="1"/>
      <p:bldP spid="25" grpId="1" animBg="1"/>
      <p:bldP spid="26" grpId="0"/>
      <p:bldP spid="26" grpId="1"/>
      <p:bldP spid="33" grpId="0"/>
      <p:bldP spid="33" grpId="1"/>
      <p:bldP spid="39" grpId="0" bldLvl="0" animBg="1"/>
      <p:bldP spid="39" grpId="1" animBg="1"/>
      <p:bldP spid="42" grpId="0" bldLvl="0" animBg="1"/>
      <p:bldP spid="42" grpId="1" animBg="1"/>
      <p:bldP spid="43" grpId="0"/>
      <p:bldP spid="43" grpId="1"/>
      <p:bldP spid="47" grpId="0" bldLvl="0" animBg="1"/>
      <p:bldP spid="47" grpId="1" animBg="1"/>
      <p:bldP spid="54" grpId="0"/>
      <p:bldP spid="5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6"/>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7"/>
          <a:stretch>
            <a:fillRect/>
          </a:stretch>
        </p:blipFill>
        <p:spPr>
          <a:xfrm>
            <a:off x="66675" y="3987165"/>
            <a:ext cx="2307590" cy="3092450"/>
          </a:xfrm>
          <a:prstGeom prst="rect">
            <a:avLst/>
          </a:prstGeom>
        </p:spPr>
      </p:pic>
      <p:sp>
        <p:nvSpPr>
          <p:cNvPr id="47" name="Oval Callout 46"/>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Mở rộng các tuyến sản phẩm ra ngoài</a:t>
            </a:r>
          </a:p>
        </p:txBody>
      </p:sp>
      <p:pic>
        <p:nvPicPr>
          <p:cNvPr id="6"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0747375" y="-570865"/>
            <a:ext cx="495300" cy="495300"/>
          </a:xfrm>
          <a:prstGeom prst="rect">
            <a:avLst/>
          </a:prstGeom>
        </p:spPr>
      </p:pic>
      <p:sp>
        <p:nvSpPr>
          <p:cNvPr id="4" name="Oval Callout 3"/>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Máy điện tử</a:t>
            </a:r>
          </a:p>
        </p:txBody>
      </p:sp>
      <p:pic>
        <p:nvPicPr>
          <p:cNvPr id="22"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9601200" y="-570865"/>
            <a:ext cx="495300" cy="495300"/>
          </a:xfrm>
          <a:prstGeom prst="rect">
            <a:avLst/>
          </a:prstGeom>
        </p:spPr>
      </p:pic>
      <p:pic>
        <p:nvPicPr>
          <p:cNvPr id="5" name="Picture 4" descr="-41601316264zmyndxmi21"/>
          <p:cNvPicPr>
            <a:picLocks noChangeAspect="1"/>
          </p:cNvPicPr>
          <p:nvPr/>
        </p:nvPicPr>
        <p:blipFill>
          <a:blip r:embed="rId9"/>
          <a:stretch>
            <a:fillRect/>
          </a:stretch>
        </p:blipFill>
        <p:spPr>
          <a:xfrm flipH="1">
            <a:off x="4794250" y="2185670"/>
            <a:ext cx="1423670" cy="1908175"/>
          </a:xfrm>
          <a:prstGeom prst="rect">
            <a:avLst/>
          </a:prstGeom>
        </p:spPr>
      </p:pic>
      <p:sp>
        <p:nvSpPr>
          <p:cNvPr id="18" name="Rectangles 17"/>
          <p:cNvSpPr/>
          <p:nvPr/>
        </p:nvSpPr>
        <p:spPr>
          <a:xfrm>
            <a:off x="4693285" y="1924685"/>
            <a:ext cx="137414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Máy điện tử</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7" name="Picture 6" descr="jbareham_201022_ply1040_ps5_lead_0002"/>
          <p:cNvPicPr>
            <a:picLocks noChangeAspect="1"/>
          </p:cNvPicPr>
          <p:nvPr/>
        </p:nvPicPr>
        <p:blipFill>
          <a:blip r:embed="rId10"/>
          <a:stretch>
            <a:fillRect/>
          </a:stretch>
        </p:blipFill>
        <p:spPr>
          <a:xfrm>
            <a:off x="4208780" y="2974975"/>
            <a:ext cx="1445895" cy="813435"/>
          </a:xfrm>
          <a:prstGeom prst="rect">
            <a:avLst/>
          </a:prstGeom>
        </p:spPr>
      </p:pic>
      <p:sp>
        <p:nvSpPr>
          <p:cNvPr id="8" name="Oval Callout 7"/>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Máy photocopy</a:t>
            </a:r>
          </a:p>
        </p:txBody>
      </p:sp>
      <p:pic>
        <p:nvPicPr>
          <p:cNvPr id="9"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8774430" y="-647065"/>
            <a:ext cx="495300" cy="495300"/>
          </a:xfrm>
          <a:prstGeom prst="rect">
            <a:avLst/>
          </a:prstGeom>
        </p:spPr>
      </p:pic>
      <p:pic>
        <p:nvPicPr>
          <p:cNvPr id="10" name="Picture 9" descr="41603552550n5kp25tk9alqapeuujnxnhk9kx5zlm5kh4witvqn8vuzirp1tioj5d9zvpiwnmzbosofdndeqn5dewekok4bu5tzxfguttzuutrn"/>
          <p:cNvPicPr>
            <a:picLocks noChangeAspect="1"/>
          </p:cNvPicPr>
          <p:nvPr/>
        </p:nvPicPr>
        <p:blipFill>
          <a:blip r:embed="rId11"/>
          <a:stretch>
            <a:fillRect/>
          </a:stretch>
        </p:blipFill>
        <p:spPr>
          <a:xfrm flipH="1">
            <a:off x="4693285" y="4601210"/>
            <a:ext cx="1737995" cy="1864995"/>
          </a:xfrm>
          <a:prstGeom prst="rect">
            <a:avLst/>
          </a:prstGeom>
        </p:spPr>
      </p:pic>
      <p:sp>
        <p:nvSpPr>
          <p:cNvPr id="11" name="Rectangles 10"/>
          <p:cNvSpPr/>
          <p:nvPr/>
        </p:nvSpPr>
        <p:spPr>
          <a:xfrm>
            <a:off x="4517390" y="4182110"/>
            <a:ext cx="170053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Máy photocopy</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12" name="Picture 11" descr="ggrgr"/>
          <p:cNvPicPr>
            <a:picLocks noChangeAspect="1"/>
          </p:cNvPicPr>
          <p:nvPr/>
        </p:nvPicPr>
        <p:blipFill>
          <a:blip r:embed="rId12"/>
          <a:stretch>
            <a:fillRect/>
          </a:stretch>
        </p:blipFill>
        <p:spPr>
          <a:xfrm>
            <a:off x="4208780" y="5600700"/>
            <a:ext cx="1177925" cy="943610"/>
          </a:xfrm>
          <a:prstGeom prst="rect">
            <a:avLst/>
          </a:prstGeom>
        </p:spPr>
      </p:pic>
      <p:pic>
        <p:nvPicPr>
          <p:cNvPr id="13" name="Picture 12" descr="fef"/>
          <p:cNvPicPr>
            <a:picLocks noChangeAspect="1"/>
          </p:cNvPicPr>
          <p:nvPr/>
        </p:nvPicPr>
        <p:blipFill>
          <a:blip r:embed="rId13"/>
          <a:stretch>
            <a:fillRect/>
          </a:stretch>
        </p:blipFill>
        <p:spPr>
          <a:xfrm flipH="1">
            <a:off x="6350000" y="2035175"/>
            <a:ext cx="2787015" cy="2247900"/>
          </a:xfrm>
          <a:prstGeom prst="rect">
            <a:avLst/>
          </a:prstGeom>
        </p:spPr>
      </p:pic>
      <p:sp>
        <p:nvSpPr>
          <p:cNvPr id="14" name="Oval Callout 13"/>
          <p:cNvSpPr/>
          <p:nvPr/>
        </p:nvSpPr>
        <p:spPr>
          <a:xfrm>
            <a:off x="485775" y="2292985"/>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Máy quay phim</a:t>
            </a:r>
          </a:p>
        </p:txBody>
      </p:sp>
      <p:sp>
        <p:nvSpPr>
          <p:cNvPr id="15" name="Rectangles 14"/>
          <p:cNvSpPr/>
          <p:nvPr/>
        </p:nvSpPr>
        <p:spPr>
          <a:xfrm>
            <a:off x="7042150" y="1924685"/>
            <a:ext cx="173228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Máy quay phim</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16"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8150860" y="-647065"/>
            <a:ext cx="495300" cy="495300"/>
          </a:xfrm>
          <a:prstGeom prst="rect">
            <a:avLst/>
          </a:prstGeom>
        </p:spPr>
      </p:pic>
      <p:pic>
        <p:nvPicPr>
          <p:cNvPr id="17" name="Picture 16" descr="0007111_bo-may-quay-phim-canon-full-hd-legria-hf-r806-den_550"/>
          <p:cNvPicPr>
            <a:picLocks noChangeAspect="1"/>
          </p:cNvPicPr>
          <p:nvPr/>
        </p:nvPicPr>
        <p:blipFill>
          <a:blip r:embed="rId14"/>
          <a:stretch>
            <a:fillRect/>
          </a:stretch>
        </p:blipFill>
        <p:spPr>
          <a:xfrm>
            <a:off x="6700520" y="2776220"/>
            <a:ext cx="1210945" cy="1210945"/>
          </a:xfrm>
          <a:prstGeom prst="rect">
            <a:avLst/>
          </a:prstGeom>
        </p:spPr>
      </p:pic>
      <p:pic>
        <p:nvPicPr>
          <p:cNvPr id="19" name="Picture 18" descr="nc25yip1p5m51"/>
          <p:cNvPicPr>
            <a:picLocks noChangeAspect="1"/>
          </p:cNvPicPr>
          <p:nvPr/>
        </p:nvPicPr>
        <p:blipFill>
          <a:blip r:embed="rId15"/>
          <a:stretch>
            <a:fillRect/>
          </a:stretch>
        </p:blipFill>
        <p:spPr>
          <a:xfrm flipH="1">
            <a:off x="6767195" y="4096385"/>
            <a:ext cx="2369820" cy="2369820"/>
          </a:xfrm>
          <a:prstGeom prst="rect">
            <a:avLst/>
          </a:prstGeom>
        </p:spPr>
      </p:pic>
      <p:sp>
        <p:nvSpPr>
          <p:cNvPr id="20" name="Oval Callout 19"/>
          <p:cNvSpPr/>
          <p:nvPr/>
        </p:nvSpPr>
        <p:spPr>
          <a:xfrm>
            <a:off x="485775" y="229235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Máy chiếu phim</a:t>
            </a:r>
          </a:p>
        </p:txBody>
      </p:sp>
      <p:pic>
        <p:nvPicPr>
          <p:cNvPr id="21"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7344410" y="-570865"/>
            <a:ext cx="495300" cy="495300"/>
          </a:xfrm>
          <a:prstGeom prst="rect">
            <a:avLst/>
          </a:prstGeom>
        </p:spPr>
      </p:pic>
      <p:sp>
        <p:nvSpPr>
          <p:cNvPr id="23" name="Rectangles 22"/>
          <p:cNvSpPr/>
          <p:nvPr/>
        </p:nvSpPr>
        <p:spPr>
          <a:xfrm>
            <a:off x="6748145" y="4182110"/>
            <a:ext cx="1770380" cy="368300"/>
          </a:xfrm>
          <a:prstGeom prst="rect">
            <a:avLst/>
          </a:prstGeom>
          <a:noFill/>
          <a:ln>
            <a:noFill/>
          </a:ln>
        </p:spPr>
        <p:txBody>
          <a:bodyPr wrap="non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Máy chiếu phim</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24" name="Picture 23" descr="may-chieu-sony-dx221-gia-re-ha-noi-450x211"/>
          <p:cNvPicPr>
            <a:picLocks noChangeAspect="1"/>
          </p:cNvPicPr>
          <p:nvPr/>
        </p:nvPicPr>
        <p:blipFill>
          <a:blip r:embed="rId16"/>
          <a:stretch>
            <a:fillRect/>
          </a:stretch>
        </p:blipFill>
        <p:spPr>
          <a:xfrm>
            <a:off x="7344410" y="5485765"/>
            <a:ext cx="2089785" cy="980440"/>
          </a:xfrm>
          <a:prstGeom prst="rect">
            <a:avLst/>
          </a:prstGeom>
        </p:spPr>
      </p:pic>
      <p:pic>
        <p:nvPicPr>
          <p:cNvPr id="25" name="Picture 24" descr="create-personalized-among-us-gif-and-png-for-you"/>
          <p:cNvPicPr>
            <a:picLocks noChangeAspect="1"/>
          </p:cNvPicPr>
          <p:nvPr/>
        </p:nvPicPr>
        <p:blipFill>
          <a:blip r:embed="rId17"/>
          <a:stretch>
            <a:fillRect/>
          </a:stretch>
        </p:blipFill>
        <p:spPr>
          <a:xfrm>
            <a:off x="9782175" y="4770755"/>
            <a:ext cx="2409825" cy="2409825"/>
          </a:xfrm>
          <a:prstGeom prst="rect">
            <a:avLst/>
          </a:prstGeom>
        </p:spPr>
      </p:pic>
      <p:pic>
        <p:nvPicPr>
          <p:cNvPr id="27" name="Picture 26" descr="d01ed0_bcdb2e1365284a0895deea7afba8825b_mv2"/>
          <p:cNvPicPr>
            <a:picLocks noChangeAspect="1"/>
          </p:cNvPicPr>
          <p:nvPr/>
        </p:nvPicPr>
        <p:blipFill>
          <a:blip r:embed="rId18"/>
          <a:stretch>
            <a:fillRect/>
          </a:stretch>
        </p:blipFill>
        <p:spPr>
          <a:xfrm>
            <a:off x="227965" y="389890"/>
            <a:ext cx="1534795" cy="1534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630" fill="hold"/>
                                        <p:tgtEl>
                                          <p:spTgt spid="22"/>
                                        </p:tgtEl>
                                      </p:cBhvr>
                                    </p:cmd>
                                  </p:childTnLst>
                                </p:cTn>
                              </p:par>
                              <p:par>
                                <p:cTn id="15" presetID="18" presetClass="entr" presetSubtype="1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par>
                                <p:cTn id="21" presetID="18" presetClass="entr" presetSubtype="12"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mediacall" presetSubtype="0" fill="hold" nodeType="withEffect">
                                  <p:stCondLst>
                                    <p:cond delay="0"/>
                                  </p:stCondLst>
                                  <p:childTnLst>
                                    <p:cmd type="call" cmd="playFrom(0.0)">
                                      <p:cBhvr additive="base">
                                        <p:cTn id="29" dur="630" fill="hold"/>
                                        <p:tgtEl>
                                          <p:spTgt spid="9"/>
                                        </p:tgtEl>
                                      </p:cBhvr>
                                    </p:cmd>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18" presetClass="entr" presetSubtype="1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trips(downLeft)">
                                      <p:cBhvr>
                                        <p:cTn id="35" dur="500"/>
                                        <p:tgtEl>
                                          <p:spTgt spid="10"/>
                                        </p:tgtEl>
                                      </p:cBhvr>
                                    </p:animEffect>
                                  </p:childTnLst>
                                </p:cTn>
                              </p:par>
                              <p:par>
                                <p:cTn id="36" presetID="18" presetClass="entr" presetSubtype="1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18" presetClass="entr" presetSubtype="12"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Left)">
                                      <p:cBhvr>
                                        <p:cTn id="48" dur="500"/>
                                        <p:tgtEl>
                                          <p:spTgt spid="13"/>
                                        </p:tgtEl>
                                      </p:cBhvr>
                                    </p:animEffect>
                                  </p:childTnLst>
                                </p:cTn>
                              </p:par>
                              <p:par>
                                <p:cTn id="49" presetID="1" presetClass="mediacall" presetSubtype="0" fill="hold" nodeType="withEffect">
                                  <p:stCondLst>
                                    <p:cond delay="0"/>
                                  </p:stCondLst>
                                  <p:childTnLst>
                                    <p:cmd type="call" cmd="playFrom(0.0)">
                                      <p:cBhvr additive="base">
                                        <p:cTn id="50" dur="630" fill="hold"/>
                                        <p:tgtEl>
                                          <p:spTgt spid="16"/>
                                        </p:tgtEl>
                                      </p:cBhvr>
                                    </p:cmd>
                                  </p:childTnLst>
                                </p:cTn>
                              </p:par>
                              <p:par>
                                <p:cTn id="51" presetID="18" presetClass="entr" presetSubtype="12"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strips(down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mediacall" presetSubtype="0" fill="hold" nodeType="withEffect">
                                  <p:stCondLst>
                                    <p:cond delay="0"/>
                                  </p:stCondLst>
                                  <p:childTnLst>
                                    <p:cmd type="call" cmd="playFrom(0.0)">
                                      <p:cBhvr additive="base">
                                        <p:cTn id="59" dur="630" fill="hold"/>
                                        <p:tgtEl>
                                          <p:spTgt spid="21"/>
                                        </p:tgtEl>
                                      </p:cBhvr>
                                    </p:cmd>
                                  </p:childTnLst>
                                </p:cTn>
                              </p:par>
                              <p:par>
                                <p:cTn id="60" presetID="18" presetClass="entr" presetSubtype="12"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strips(downLeft)">
                                      <p:cBhvr>
                                        <p:cTn id="62" dur="500"/>
                                        <p:tgtEl>
                                          <p:spTgt spid="19"/>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linds(horizontal)">
                                      <p:cBhvr>
                                        <p:cTn id="65" dur="500"/>
                                        <p:tgtEl>
                                          <p:spTgt spid="23"/>
                                        </p:tgtEl>
                                      </p:cBhvr>
                                    </p:animEffect>
                                  </p:childTnLst>
                                </p:cTn>
                              </p:par>
                              <p:par>
                                <p:cTn id="66" presetID="18" presetClass="entr" presetSubtype="12"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trips(down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69"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70"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audio>
              <p:cMediaNode>
                <p:cTn id="71"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72"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audio>
              <p:cMediaNode>
                <p:cTn id="73" fill="hold" display="1">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bldLst>
      <p:bldP spid="47" grpId="0" bldLvl="0" animBg="1"/>
      <p:bldP spid="47" grpId="1" animBg="1"/>
      <p:bldP spid="4" grpId="0" bldLvl="0" animBg="1"/>
      <p:bldP spid="4" grpId="1" animBg="1"/>
      <p:bldP spid="18" grpId="0"/>
      <p:bldP spid="18" grpId="1"/>
      <p:bldP spid="8" grpId="0" bldLvl="0" animBg="1"/>
      <p:bldP spid="8" grpId="1" animBg="1"/>
      <p:bldP spid="11" grpId="0"/>
      <p:bldP spid="11" grpId="1"/>
      <p:bldP spid="14" grpId="0" bldLvl="0" animBg="1"/>
      <p:bldP spid="14" grpId="1" animBg="1"/>
      <p:bldP spid="15" grpId="0"/>
      <p:bldP spid="15" grpId="1"/>
      <p:bldP spid="20" grpId="0" bldLvl="0" animBg="1"/>
      <p:bldP spid="20" grpId="1" animBg="1"/>
      <p:bldP spid="23" grpId="0"/>
      <p:bldP spid="2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6"/>
          <a:stretch>
            <a:fillRect/>
          </a:stretch>
        </p:blipFill>
        <p:spPr>
          <a:xfrm>
            <a:off x="635" y="0"/>
            <a:ext cx="12191365" cy="6858000"/>
          </a:xfrm>
          <a:prstGeom prst="rect">
            <a:avLst/>
          </a:prstGeom>
        </p:spPr>
      </p:pic>
      <p:pic>
        <p:nvPicPr>
          <p:cNvPr id="4" name="Picture 3" descr="-41601313914ox6c3d6e4n"/>
          <p:cNvPicPr>
            <a:picLocks noChangeAspect="1"/>
          </p:cNvPicPr>
          <p:nvPr/>
        </p:nvPicPr>
        <p:blipFill>
          <a:blip r:embed="rId7"/>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8"/>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9"/>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10"/>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11"/>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2"/>
          <a:stretch>
            <a:fillRect/>
          </a:stretch>
        </p:blipFill>
        <p:spPr>
          <a:xfrm>
            <a:off x="5365115" y="4034790"/>
            <a:ext cx="872490" cy="1167765"/>
          </a:xfrm>
          <a:prstGeom prst="rect">
            <a:avLst/>
          </a:prstGeom>
        </p:spPr>
      </p:pic>
      <p:sp>
        <p:nvSpPr>
          <p:cNvPr id="18" name="Rounded Rectangular Callout 1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Cơ cấu cũ khoảng thể hiện trách nhiệm về lợi nhuận ở cấp dưới chỉ định</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3"/>
          <a:stretch>
            <a:fillRect/>
          </a:stretch>
        </p:blipFill>
        <p:spPr>
          <a:xfrm>
            <a:off x="10747375" y="-570865"/>
            <a:ext cx="495300" cy="495300"/>
          </a:xfrm>
          <a:prstGeom prst="rect">
            <a:avLst/>
          </a:prstGeom>
        </p:spPr>
      </p:pic>
      <p:sp>
        <p:nvSpPr>
          <p:cNvPr id="2" name="Rounded Rectangular Callout 1"/>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Không phù hợp với công việc kinh doanh</a:t>
            </a:r>
          </a:p>
        </p:txBody>
      </p:sp>
      <p:pic>
        <p:nvPicPr>
          <p:cNvPr id="6" name="Thầy">
            <a:hlinkClick r:id="" action="ppaction://media"/>
          </p:cNvPr>
          <p:cNvPicPr/>
          <p:nvPr>
            <a:audioFile r:link="rId2"/>
            <p:extLst>
              <p:ext uri="{DAA4B4D4-6D71-4841-9C94-3DE7FCFB9230}">
                <p14:media xmlns:p14="http://schemas.microsoft.com/office/powerpoint/2010/main" r:embed="rId1"/>
              </p:ext>
            </p:extLst>
          </p:nvPr>
        </p:nvPicPr>
        <p:blipFill>
          <a:blip r:embed="rId13"/>
          <a:stretch>
            <a:fillRect/>
          </a:stretch>
        </p:blipFill>
        <p:spPr>
          <a:xfrm>
            <a:off x="9788525" y="-570865"/>
            <a:ext cx="495300" cy="495300"/>
          </a:xfrm>
          <a:prstGeom prst="rect">
            <a:avLst/>
          </a:prstGeom>
        </p:spPr>
      </p:pic>
      <p:sp>
        <p:nvSpPr>
          <p:cNvPr id="8" name="Rounded Rectangular Callout 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Quá chú trọng đến những “bức tường” ngăn cản việc hợp tác hiệu quả</a:t>
            </a:r>
          </a:p>
        </p:txBody>
      </p:sp>
      <p:pic>
        <p:nvPicPr>
          <p:cNvPr id="9" name="Thầy">
            <a:hlinkClick r:id="" action="ppaction://media"/>
          </p:cNvPr>
          <p:cNvPicPr/>
          <p:nvPr>
            <a:audioFile r:link="rId2"/>
            <p:extLst>
              <p:ext uri="{DAA4B4D4-6D71-4841-9C94-3DE7FCFB9230}">
                <p14:media xmlns:p14="http://schemas.microsoft.com/office/powerpoint/2010/main" r:embed="rId1"/>
              </p:ext>
            </p:extLst>
          </p:nvPr>
        </p:nvPicPr>
        <p:blipFill>
          <a:blip r:embed="rId13"/>
          <a:stretch>
            <a:fillRect/>
          </a:stretch>
        </p:blipFill>
        <p:spPr>
          <a:xfrm>
            <a:off x="8942070" y="-495300"/>
            <a:ext cx="495300" cy="495300"/>
          </a:xfrm>
          <a:prstGeom prst="rect">
            <a:avLst/>
          </a:prstGeom>
        </p:spPr>
      </p:pic>
      <p:sp>
        <p:nvSpPr>
          <p:cNvPr id="16" name="Rounded Rectangular Callout 15"/>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Marketing</a:t>
            </a:r>
          </a:p>
        </p:txBody>
      </p:sp>
      <p:pic>
        <p:nvPicPr>
          <p:cNvPr id="21" name="nhóm">
            <a:hlinkClick r:id="" action="ppaction://media"/>
          </p:cNvPr>
          <p:cNvPicPr/>
          <p:nvPr>
            <a:audioFile r:link="rId4"/>
            <p:extLst>
              <p:ext uri="{DAA4B4D4-6D71-4841-9C94-3DE7FCFB9230}">
                <p14:media xmlns:p14="http://schemas.microsoft.com/office/powerpoint/2010/main" r:embed="rId3"/>
              </p:ext>
            </p:extLst>
          </p:nvPr>
        </p:nvPicPr>
        <p:blipFill>
          <a:blip r:embed="rId13"/>
          <a:stretch>
            <a:fillRect/>
          </a:stretch>
        </p:blipFill>
        <p:spPr>
          <a:xfrm>
            <a:off x="7344410" y="-570865"/>
            <a:ext cx="495300" cy="495300"/>
          </a:xfrm>
          <a:prstGeom prst="rect">
            <a:avLst/>
          </a:prstGeom>
        </p:spPr>
      </p:pic>
      <p:pic>
        <p:nvPicPr>
          <p:cNvPr id="17" name="Picture 16" descr="among-us-red-dead-body-and-report-pack (2)"/>
          <p:cNvPicPr>
            <a:picLocks noChangeAspect="1"/>
          </p:cNvPicPr>
          <p:nvPr/>
        </p:nvPicPr>
        <p:blipFill>
          <a:blip r:embed="rId14"/>
          <a:srcRect r="48909"/>
          <a:stretch>
            <a:fillRect/>
          </a:stretch>
        </p:blipFill>
        <p:spPr>
          <a:xfrm rot="1440000" flipH="1">
            <a:off x="3338195" y="5741035"/>
            <a:ext cx="847090" cy="830580"/>
          </a:xfrm>
          <a:prstGeom prst="rect">
            <a:avLst/>
          </a:prstGeom>
        </p:spPr>
      </p:pic>
      <p:sp>
        <p:nvSpPr>
          <p:cNvPr id="19" name="Rounded Rectangular Callout 18"/>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Sản xuất</a:t>
            </a:r>
          </a:p>
        </p:txBody>
      </p:sp>
      <p:pic>
        <p:nvPicPr>
          <p:cNvPr id="20" name="nhóm">
            <a:hlinkClick r:id="" action="ppaction://media"/>
          </p:cNvPr>
          <p:cNvPicPr/>
          <p:nvPr>
            <a:audioFile r:link="rId4"/>
            <p:extLst>
              <p:ext uri="{DAA4B4D4-6D71-4841-9C94-3DE7FCFB9230}">
                <p14:media xmlns:p14="http://schemas.microsoft.com/office/powerpoint/2010/main" r:embed="rId3"/>
              </p:ext>
            </p:extLst>
          </p:nvPr>
        </p:nvPicPr>
        <p:blipFill>
          <a:blip r:embed="rId13"/>
          <a:stretch>
            <a:fillRect/>
          </a:stretch>
        </p:blipFill>
        <p:spPr>
          <a:xfrm>
            <a:off x="7880985" y="-570865"/>
            <a:ext cx="495300" cy="495300"/>
          </a:xfrm>
          <a:prstGeom prst="rect">
            <a:avLst/>
          </a:prstGeom>
        </p:spPr>
      </p:pic>
      <p:pic>
        <p:nvPicPr>
          <p:cNvPr id="22" name="Picture 21" descr="iphone-12-pro-pack"/>
          <p:cNvPicPr>
            <a:picLocks noChangeAspect="1"/>
          </p:cNvPicPr>
          <p:nvPr/>
        </p:nvPicPr>
        <p:blipFill>
          <a:blip r:embed="rId15"/>
          <a:srcRect l="9483" r="52995"/>
          <a:stretch>
            <a:fillRect/>
          </a:stretch>
        </p:blipFill>
        <p:spPr>
          <a:xfrm flipH="1">
            <a:off x="4721860" y="5706110"/>
            <a:ext cx="713740" cy="952500"/>
          </a:xfrm>
          <a:prstGeom prst="rect">
            <a:avLst/>
          </a:prstGeom>
        </p:spPr>
      </p:pic>
      <p:pic>
        <p:nvPicPr>
          <p:cNvPr id="23" name="Picture 22" descr="apple_logo_PNG19674"/>
          <p:cNvPicPr>
            <a:picLocks noChangeAspect="1"/>
          </p:cNvPicPr>
          <p:nvPr/>
        </p:nvPicPr>
        <p:blipFill>
          <a:blip r:embed="rId16"/>
          <a:stretch>
            <a:fillRect/>
          </a:stretch>
        </p:blipFill>
        <p:spPr>
          <a:xfrm>
            <a:off x="4500880" y="6069965"/>
            <a:ext cx="490220" cy="367665"/>
          </a:xfrm>
          <a:prstGeom prst="rect">
            <a:avLst/>
          </a:prstGeom>
        </p:spPr>
      </p:pic>
      <p:sp>
        <p:nvSpPr>
          <p:cNvPr id="24" name="Rectangles 23"/>
          <p:cNvSpPr/>
          <p:nvPr/>
        </p:nvSpPr>
        <p:spPr>
          <a:xfrm>
            <a:off x="2480310" y="5202555"/>
            <a:ext cx="1358265" cy="368300"/>
          </a:xfrm>
          <a:prstGeom prst="rect">
            <a:avLst/>
          </a:prstGeom>
          <a:noFill/>
          <a:ln>
            <a:noFill/>
          </a:ln>
        </p:spPr>
        <p:txBody>
          <a:bodyPr wrap="squar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Marketing</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25" name="Rectangles 24"/>
          <p:cNvSpPr/>
          <p:nvPr/>
        </p:nvSpPr>
        <p:spPr>
          <a:xfrm>
            <a:off x="4006850" y="5337810"/>
            <a:ext cx="1358265" cy="368300"/>
          </a:xfrm>
          <a:prstGeom prst="rect">
            <a:avLst/>
          </a:prstGeom>
          <a:noFill/>
          <a:ln>
            <a:noFill/>
          </a:ln>
        </p:spPr>
        <p:txBody>
          <a:bodyPr wrap="squar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Sản xuất</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26" name="Rounded Rectangular Callout 25"/>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Kỹ thuật</a:t>
            </a:r>
          </a:p>
        </p:txBody>
      </p:sp>
      <p:sp>
        <p:nvSpPr>
          <p:cNvPr id="27" name="Rectangles 26"/>
          <p:cNvSpPr/>
          <p:nvPr/>
        </p:nvSpPr>
        <p:spPr>
          <a:xfrm>
            <a:off x="5525770" y="5337810"/>
            <a:ext cx="1358265" cy="368300"/>
          </a:xfrm>
          <a:prstGeom prst="rect">
            <a:avLst/>
          </a:prstGeom>
          <a:noFill/>
          <a:ln>
            <a:noFill/>
          </a:ln>
        </p:spPr>
        <p:txBody>
          <a:bodyPr wrap="square" rtlCol="0" anchor="t">
            <a:spAutoFit/>
          </a:bodyPr>
          <a:lstStyle/>
          <a:p>
            <a:pPr algn="ctr"/>
            <a:r>
              <a:rPr lang="en-US" b="1">
                <a:ln>
                  <a:solidFill>
                    <a:schemeClr val="bg1"/>
                  </a:solidFill>
                </a:ln>
                <a:solidFill>
                  <a:schemeClr val="bg1"/>
                </a:solidFill>
                <a:latin typeface="Times New Roman" panose="02020603050405020304" charset="0"/>
                <a:cs typeface="Times New Roman" panose="02020603050405020304" charset="0"/>
                <a:sym typeface="+mn-ea"/>
              </a:rPr>
              <a:t>Kỹ thuật</a:t>
            </a:r>
            <a:endPar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pic>
        <p:nvPicPr>
          <p:cNvPr id="28" name="Picture 27" descr="pngtree-vector-wrench-icon-png-image_3989670"/>
          <p:cNvPicPr>
            <a:picLocks noChangeAspect="1"/>
          </p:cNvPicPr>
          <p:nvPr/>
        </p:nvPicPr>
        <p:blipFill>
          <a:blip r:embed="rId17"/>
          <a:stretch>
            <a:fillRect/>
          </a:stretch>
        </p:blipFill>
        <p:spPr>
          <a:xfrm flipH="1">
            <a:off x="6146165" y="5840095"/>
            <a:ext cx="631825" cy="631825"/>
          </a:xfrm>
          <a:prstGeom prst="rect">
            <a:avLst/>
          </a:prstGeom>
        </p:spPr>
      </p:pic>
      <p:pic>
        <p:nvPicPr>
          <p:cNvPr id="29" name="nhóm">
            <a:hlinkClick r:id="" action="ppaction://media"/>
          </p:cNvPr>
          <p:cNvPicPr/>
          <p:nvPr>
            <a:audioFile r:link="rId4"/>
            <p:extLst>
              <p:ext uri="{DAA4B4D4-6D71-4841-9C94-3DE7FCFB9230}">
                <p14:media xmlns:p14="http://schemas.microsoft.com/office/powerpoint/2010/main" r:embed="rId3"/>
              </p:ext>
            </p:extLst>
          </p:nvPr>
        </p:nvPicPr>
        <p:blipFill>
          <a:blip r:embed="rId13"/>
          <a:stretch>
            <a:fillRect/>
          </a:stretch>
        </p:blipFill>
        <p:spPr>
          <a:xfrm>
            <a:off x="6563360" y="-403860"/>
            <a:ext cx="495300" cy="4953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additive="base">
                                        <p:cTn id="20" dur="395" fill="hold"/>
                                        <p:tgtEl>
                                          <p:spTgt spid="9"/>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additive="base">
                                        <p:cTn id="26" dur="630" fill="hold"/>
                                        <p:tgtEl>
                                          <p:spTgt spid="21"/>
                                        </p:tgtEl>
                                      </p:cBhvr>
                                    </p:cmd>
                                  </p:childTnLst>
                                </p:cTn>
                              </p:par>
                              <p:par>
                                <p:cTn id="27" presetID="36" presetClass="path" presetSubtype="0" accel="50000" decel="50000" fill="hold" nodeType="withEffect">
                                  <p:stCondLst>
                                    <p:cond delay="0"/>
                                  </p:stCondLst>
                                  <p:childTnLst>
                                    <p:animMotion origin="layout" path="M -2.37932e-05 2.05432e-05 L -2.37932e-05 0.1709 C -2.37932e-05 0.247455 0.0198424 0.34178 0.0359658 0.34178 L 0.0719554 0.34178 " pathEditMode="relative" rAng="0" ptsTypes="">
                                      <p:cBhvr>
                                        <p:cTn id="28" dur="2000" fill="hold"/>
                                        <p:tgtEl>
                                          <p:spTgt spid="7"/>
                                        </p:tgtEl>
                                        <p:attrNameLst>
                                          <p:attrName>ppt_x</p:attrName>
                                          <p:attrName>ppt_y</p:attrName>
                                        </p:attrNameLst>
                                      </p:cBhvr>
                                      <p:rCtr x="3600" y="17100"/>
                                    </p:animMotion>
                                  </p:childTnLst>
                                </p:cTn>
                              </p:par>
                            </p:childTnLst>
                          </p:cTn>
                        </p:par>
                        <p:par>
                          <p:cTn id="29" fill="hold">
                            <p:stCondLst>
                              <p:cond delay="0"/>
                            </p:stCondLst>
                            <p:childTnLst>
                              <p:par>
                                <p:cTn id="30" presetID="18" presetClass="entr" presetSubtype="1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downLeft)">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mediacall" presetSubtype="0" fill="hold" nodeType="withEffect">
                                  <p:stCondLst>
                                    <p:cond delay="0"/>
                                  </p:stCondLst>
                                  <p:childTnLst>
                                    <p:cmd type="call" cmd="playFrom(0.0)">
                                      <p:cBhvr additive="base">
                                        <p:cTn id="41" dur="630" fill="hold"/>
                                        <p:tgtEl>
                                          <p:spTgt spid="20"/>
                                        </p:tgtEl>
                                      </p:cBhvr>
                                    </p:cmd>
                                  </p:childTnLst>
                                </p:cTn>
                              </p:par>
                              <p:par>
                                <p:cTn id="42" presetID="49" presetClass="path" presetSubtype="0" accel="50000" decel="50000" fill="hold" nodeType="withEffect">
                                  <p:stCondLst>
                                    <p:cond delay="0"/>
                                  </p:stCondLst>
                                  <p:childTnLst>
                                    <p:animMotion origin="layout" path="M 0 0 L 0.0627083 0.148426 " pathEditMode="relative" rAng="0" ptsTypes="">
                                      <p:cBhvr>
                                        <p:cTn id="43" dur="2000" fill="hold"/>
                                        <p:tgtEl>
                                          <p:spTgt spid="13"/>
                                        </p:tgtEl>
                                        <p:attrNameLst>
                                          <p:attrName>ppt_x</p:attrName>
                                          <p:attrName>ppt_y</p:attrName>
                                        </p:attrNameLst>
                                      </p:cBhvr>
                                      <p:rCtr x="3300" y="8600"/>
                                    </p:animMotion>
                                  </p:childTnLst>
                                </p:cTn>
                              </p:par>
                            </p:childTnLst>
                          </p:cTn>
                        </p:par>
                        <p:par>
                          <p:cTn id="44" fill="hold">
                            <p:stCondLst>
                              <p:cond delay="0"/>
                            </p:stCondLst>
                            <p:childTnLst>
                              <p:par>
                                <p:cTn id="45" presetID="18" presetClass="entr" presetSubtype="12"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trips(downLeft)">
                                      <p:cBhvr>
                                        <p:cTn id="47" dur="500"/>
                                        <p:tgtEl>
                                          <p:spTgt spid="22"/>
                                        </p:tgtEl>
                                      </p:cBhvr>
                                    </p:animEffect>
                                  </p:childTnLst>
                                </p:cTn>
                              </p:par>
                              <p:par>
                                <p:cTn id="48" presetID="18" presetClass="entr" presetSubtype="12"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strips(downLeft)">
                                      <p:cBhvr>
                                        <p:cTn id="50" dur="500"/>
                                        <p:tgtEl>
                                          <p:spTgt spid="2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linds(horizontal)">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49" presetClass="path" presetSubtype="0" accel="50000" decel="50000" fill="hold" nodeType="withEffect">
                                  <p:stCondLst>
                                    <p:cond delay="0"/>
                                  </p:stCondLst>
                                  <p:childTnLst>
                                    <p:animMotion origin="layout" path="M 0 0 L 0.0275 0.219815 " pathEditMode="relative" rAng="0" ptsTypes="">
                                      <p:cBhvr>
                                        <p:cTn id="59" dur="2000" fill="hold"/>
                                        <p:tgtEl>
                                          <p:spTgt spid="15"/>
                                        </p:tgtEl>
                                        <p:attrNameLst>
                                          <p:attrName>ppt_x</p:attrName>
                                          <p:attrName>ppt_y</p:attrName>
                                        </p:attrNameLst>
                                      </p:cBhvr>
                                      <p:rCtr x="12500" y="12500"/>
                                    </p:animMotion>
                                  </p:childTnLst>
                                </p:cTn>
                              </p:par>
                              <p:par>
                                <p:cTn id="60" presetID="1" presetClass="mediacall" presetSubtype="0" fill="hold" nodeType="withEffect">
                                  <p:stCondLst>
                                    <p:cond delay="0"/>
                                  </p:stCondLst>
                                  <p:childTnLst>
                                    <p:cmd type="call" cmd="playFrom(0.0)">
                                      <p:cBhvr additive="base">
                                        <p:cTn id="61" dur="630" fill="hold"/>
                                        <p:tgtEl>
                                          <p:spTgt spid="29"/>
                                        </p:tgtEl>
                                      </p:cBhvr>
                                    </p:cmd>
                                  </p:childTnLst>
                                </p:cTn>
                              </p:par>
                            </p:childTnLst>
                          </p:cTn>
                        </p:par>
                        <p:par>
                          <p:cTn id="62" fill="hold">
                            <p:stCondLst>
                              <p:cond delay="0"/>
                            </p:stCondLst>
                            <p:childTnLst>
                              <p:par>
                                <p:cTn id="63" presetID="3" presetClass="entr" presetSubtype="1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par>
                                <p:cTn id="66" presetID="18" presetClass="entr" presetSubtype="12"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strips(downLeft)">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69"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70"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71"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72" fill="hold" display="1">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audio>
              <p:cMediaNode>
                <p:cTn id="73" fill="hold" display="1">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audio>
              <p:cMediaNode>
                <p:cTn id="74" fill="hold" display="1">
                  <p:stCondLst>
                    <p:cond delay="indefinite"/>
                  </p:stCondLst>
                  <p:endCondLst>
                    <p:cond evt="onNext" delay="0">
                      <p:tgtEl>
                        <p:sldTgt/>
                      </p:tgtEl>
                    </p:cond>
                    <p:cond evt="onPrev" delay="0">
                      <p:tgtEl>
                        <p:sldTgt/>
                      </p:tgtEl>
                    </p:cond>
                    <p:cond evt="onStopAudio" delay="0">
                      <p:tgtEl>
                        <p:sldTgt/>
                      </p:tgtEl>
                    </p:cond>
                  </p:endCondLst>
                </p:cTn>
                <p:tgtEl>
                  <p:spTgt spid="29"/>
                </p:tgtEl>
              </p:cMediaNode>
            </p:audio>
          </p:childTnLst>
        </p:cTn>
      </p:par>
    </p:tnLst>
    <p:bldLst>
      <p:bldP spid="18" grpId="0" bldLvl="0" animBg="1"/>
      <p:bldP spid="18" grpId="1" animBg="1"/>
      <p:bldP spid="2" grpId="0" bldLvl="0" animBg="1"/>
      <p:bldP spid="2" grpId="1" animBg="1"/>
      <p:bldP spid="8" grpId="0" bldLvl="0" animBg="1"/>
      <p:bldP spid="8" grpId="1" animBg="1"/>
      <p:bldP spid="16" grpId="0" bldLvl="0" animBg="1"/>
      <p:bldP spid="16" grpId="1" animBg="1"/>
      <p:bldP spid="19" grpId="0" bldLvl="0" animBg="1"/>
      <p:bldP spid="19" grpId="1" animBg="1"/>
      <p:bldP spid="24" grpId="0"/>
      <p:bldP spid="24" grpId="1"/>
      <p:bldP spid="25" grpId="0"/>
      <p:bldP spid="25" grpId="1"/>
      <p:bldP spid="26" grpId="0" bldLvl="0" animBg="1"/>
      <p:bldP spid="26" grpId="1" animBg="1"/>
      <p:bldP spid="27" grpId="0"/>
      <p:bldP spid="2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0"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Chủ tịch phân chia thành 15 chi nhánh</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37215" y="-570865"/>
            <a:ext cx="495300" cy="495300"/>
          </a:xfrm>
          <a:prstGeom prst="rect">
            <a:avLst/>
          </a:prstGeom>
        </p:spPr>
      </p:pic>
      <p:sp>
        <p:nvSpPr>
          <p:cNvPr id="16" name="Rounded Rectangular Callout 15"/>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Mỗi chi nhánh chịu trách nhiệm về lợi nhuận</a:t>
            </a:r>
          </a:p>
        </p:txBody>
      </p:sp>
      <p:pic>
        <p:nvPicPr>
          <p:cNvPr id="17"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9839325" y="-570865"/>
            <a:ext cx="495300" cy="495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5"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16" fill="hold" display="1">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childTnLst>
        </p:cTn>
      </p:par>
    </p:tnLst>
    <p:bldLst>
      <p:bldP spid="18" grpId="0" bldLvl="0" animBg="1"/>
      <p:bldP spid="18" grpId="1" animBg="1"/>
      <p:bldP spid="16" grpId="0" bldLvl="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0"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VẤN ĐỀ NẢY SINH</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37215" y="-570865"/>
            <a:ext cx="495300" cy="495300"/>
          </a:xfrm>
          <a:prstGeom prst="rect">
            <a:avLst/>
          </a:prstGeom>
        </p:spPr>
      </p:pic>
      <p:sp>
        <p:nvSpPr>
          <p:cNvPr id="2" name="Rectangles 1"/>
          <p:cNvSpPr/>
          <p:nvPr/>
        </p:nvSpPr>
        <p:spPr>
          <a:xfrm>
            <a:off x="3656965" y="1464945"/>
            <a:ext cx="368935"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6" name="Rectangles 5"/>
          <p:cNvSpPr/>
          <p:nvPr/>
        </p:nvSpPr>
        <p:spPr>
          <a:xfrm>
            <a:off x="2468245" y="2872740"/>
            <a:ext cx="368935"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8" name="Rectangles 7"/>
          <p:cNvSpPr/>
          <p:nvPr/>
        </p:nvSpPr>
        <p:spPr>
          <a:xfrm>
            <a:off x="4202430" y="4339590"/>
            <a:ext cx="368935"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9" name="Rectangles 8"/>
          <p:cNvSpPr/>
          <p:nvPr/>
        </p:nvSpPr>
        <p:spPr>
          <a:xfrm>
            <a:off x="5777865" y="3854450"/>
            <a:ext cx="368935"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10" name="Rounded Rectangular Callout 9"/>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Không thể kiểm soát toàn diện chi nhánh</a:t>
            </a:r>
          </a:p>
        </p:txBody>
      </p:sp>
      <p:pic>
        <p:nvPicPr>
          <p:cNvPr id="14"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9954260" y="-570865"/>
            <a:ext cx="495300" cy="495300"/>
          </a:xfrm>
          <a:prstGeom prst="rect">
            <a:avLst/>
          </a:prstGeom>
        </p:spPr>
      </p:pic>
      <p:sp>
        <p:nvSpPr>
          <p:cNvPr id="19" name="Rounded Rectangular Callout 18"/>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Xuất hiện trùng lặp trong các chức năng mua sắm và nhân sự</a:t>
            </a:r>
          </a:p>
        </p:txBody>
      </p:sp>
      <p:pic>
        <p:nvPicPr>
          <p:cNvPr id="20"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9201785" y="-570865"/>
            <a:ext cx="495300" cy="495300"/>
          </a:xfrm>
          <a:prstGeom prst="rect">
            <a:avLst/>
          </a:prstGeom>
        </p:spPr>
      </p:pic>
      <p:sp>
        <p:nvSpPr>
          <p:cNvPr id="21" name="Rounded Rectangular Callout 20"/>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Người quản lí không quản lí đến chính sách chến lược của công ty</a:t>
            </a:r>
          </a:p>
        </p:txBody>
      </p:sp>
      <p:pic>
        <p:nvPicPr>
          <p:cNvPr id="22"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8376285" y="-570865"/>
            <a:ext cx="495300" cy="495300"/>
          </a:xfrm>
          <a:prstGeom prst="rect">
            <a:avLst/>
          </a:prstGeom>
        </p:spPr>
      </p:pic>
      <p:sp>
        <p:nvSpPr>
          <p:cNvPr id="23" name="Rounded Rectangular Callout 22"/>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Công ty chia thành một số phần độc lập với nhau</a:t>
            </a:r>
          </a:p>
        </p:txBody>
      </p:sp>
      <p:pic>
        <p:nvPicPr>
          <p:cNvPr id="24"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7623175" y="-495300"/>
            <a:ext cx="495300" cy="495300"/>
          </a:xfrm>
          <a:prstGeom prst="rect">
            <a:avLst/>
          </a:prstGeom>
        </p:spPr>
      </p:pic>
      <p:sp>
        <p:nvSpPr>
          <p:cNvPr id="25" name="Rounded Rectangular Callout 24"/>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Người quản lí chi nhánh mắc sai lầm</a:t>
            </a:r>
          </a:p>
        </p:txBody>
      </p:sp>
      <p:pic>
        <p:nvPicPr>
          <p:cNvPr id="26"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6779895" y="-57086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14"/>
                                        </p:tgtEl>
                                      </p:cBhvr>
                                    </p:cmd>
                                  </p:childTnLst>
                                </p:cTn>
                              </p:par>
                              <p:par>
                                <p:cTn id="15" presetID="1" presetClass="exit"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additive="base">
                                        <p:cTn id="28" dur="395" fill="hold"/>
                                        <p:tgtEl>
                                          <p:spTgt spid="20"/>
                                        </p:tgtEl>
                                      </p:cBhvr>
                                    </p:cmd>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mediacall" presetSubtype="0" fill="hold" nodeType="withEffect">
                                  <p:stCondLst>
                                    <p:cond delay="0"/>
                                  </p:stCondLst>
                                  <p:childTnLst>
                                    <p:cmd type="call" cmd="playFrom(0.0)">
                                      <p:cBhvr additive="base">
                                        <p:cTn id="34" dur="395" fill="hold"/>
                                        <p:tgtEl>
                                          <p:spTgt spid="22"/>
                                        </p:tgtEl>
                                      </p:cBhvr>
                                    </p:cmd>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additive="base">
                                        <p:cTn id="40" dur="395" fill="hold"/>
                                        <p:tgtEl>
                                          <p:spTgt spid="24"/>
                                        </p:tgtEl>
                                      </p:cBhvr>
                                    </p:cmd>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additive="base">
                                        <p:cTn id="46" dur="395"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47"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48"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49" fill="hold" display="1">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audio>
              <p:cMediaNode>
                <p:cTn id="50"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audio>
              <p:cMediaNode>
                <p:cTn id="51" fill="hold" display="1">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audio>
              <p:cMediaNode>
                <p:cTn id="52" fill="hold" display="1">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bldLst>
      <p:bldP spid="18" grpId="0" bldLvl="0" animBg="1"/>
      <p:bldP spid="18" grpId="1" animBg="1"/>
      <p:bldP spid="2" grpId="0"/>
      <p:bldP spid="6" grpId="0"/>
      <p:bldP spid="8" grpId="0"/>
      <p:bldP spid="9" grpId="0"/>
      <p:bldP spid="10" grpId="0" bldLvl="0" animBg="1"/>
      <p:bldP spid="10" grpId="1" animBg="1"/>
      <p:bldP spid="19" grpId="0" bldLvl="0" animBg="1"/>
      <p:bldP spid="19" grpId="1" animBg="1"/>
      <p:bldP spid="21" grpId="0" bldLvl="0" animBg="1"/>
      <p:bldP spid="21" grpId="1" animBg="1"/>
      <p:bldP spid="23" grpId="0" bldLvl="0" animBg="1"/>
      <p:bldP spid="23" grpId="1" animBg="1"/>
      <p:bldP spid="25" grpId="0" bldLvl="0" animBg="1"/>
      <p:bldP spid="2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635"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6"/>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7"/>
          <a:stretch>
            <a:fillRect/>
          </a:stretch>
        </p:blipFill>
        <p:spPr>
          <a:xfrm>
            <a:off x="2959100" y="1694180"/>
            <a:ext cx="879475" cy="1178560"/>
          </a:xfrm>
          <a:prstGeom prst="rect">
            <a:avLst/>
          </a:prstGeom>
        </p:spPr>
      </p:pic>
      <p:pic>
        <p:nvPicPr>
          <p:cNvPr id="7" name="Picture 6" descr="dca7484daad05c03743c5ed8db1d5f3c"/>
          <p:cNvPicPr>
            <a:picLocks noChangeAspect="1"/>
          </p:cNvPicPr>
          <p:nvPr/>
        </p:nvPicPr>
        <p:blipFill>
          <a:blip r:embed="rId8"/>
          <a:stretch>
            <a:fillRect/>
          </a:stretch>
        </p:blipFill>
        <p:spPr>
          <a:xfrm>
            <a:off x="1656080" y="2800985"/>
            <a:ext cx="1181100" cy="1538605"/>
          </a:xfrm>
          <a:prstGeom prst="rect">
            <a:avLst/>
          </a:prstGeom>
        </p:spPr>
      </p:pic>
      <p:pic>
        <p:nvPicPr>
          <p:cNvPr id="13" name="Picture 12" descr="ppawzo4o1sn51"/>
          <p:cNvPicPr>
            <a:picLocks noChangeAspect="1"/>
          </p:cNvPicPr>
          <p:nvPr/>
        </p:nvPicPr>
        <p:blipFill>
          <a:blip r:embed="rId9"/>
          <a:stretch>
            <a:fillRect/>
          </a:stretch>
        </p:blipFill>
        <p:spPr>
          <a:xfrm>
            <a:off x="3483610" y="4591685"/>
            <a:ext cx="1017270" cy="1114425"/>
          </a:xfrm>
          <a:prstGeom prst="rect">
            <a:avLst/>
          </a:prstGeom>
        </p:spPr>
      </p:pic>
      <p:pic>
        <p:nvPicPr>
          <p:cNvPr id="15" name="Picture 14" descr="2d7605c90868f61713538af027b8c771"/>
          <p:cNvPicPr>
            <a:picLocks noChangeAspect="1"/>
          </p:cNvPicPr>
          <p:nvPr/>
        </p:nvPicPr>
        <p:blipFill>
          <a:blip r:embed="rId10"/>
          <a:stretch>
            <a:fillRect/>
          </a:stretch>
        </p:blipFill>
        <p:spPr>
          <a:xfrm flipH="1">
            <a:off x="5365115" y="4034790"/>
            <a:ext cx="872490" cy="1167765"/>
          </a:xfrm>
          <a:prstGeom prst="rect">
            <a:avLst/>
          </a:prstGeom>
        </p:spPr>
      </p:pic>
      <p:sp>
        <p:nvSpPr>
          <p:cNvPr id="18" name="Rounded Rectangular Callout 17"/>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BIỆN PHÁP CỦA CHỦ TỊCH</a:t>
            </a:r>
          </a:p>
        </p:txBody>
      </p:sp>
      <p:pic>
        <p:nvPicPr>
          <p:cNvPr id="5"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0737215" y="-570865"/>
            <a:ext cx="495300" cy="495300"/>
          </a:xfrm>
          <a:prstGeom prst="rect">
            <a:avLst/>
          </a:prstGeom>
        </p:spPr>
      </p:pic>
      <p:sp>
        <p:nvSpPr>
          <p:cNvPr id="2" name="Rectangles 1"/>
          <p:cNvSpPr/>
          <p:nvPr/>
        </p:nvSpPr>
        <p:spPr>
          <a:xfrm>
            <a:off x="3699193" y="1454785"/>
            <a:ext cx="284480"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6" name="Rectangles 5"/>
          <p:cNvSpPr/>
          <p:nvPr/>
        </p:nvSpPr>
        <p:spPr>
          <a:xfrm>
            <a:off x="2410778" y="2800985"/>
            <a:ext cx="284480"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8" name="Rectangles 7"/>
          <p:cNvSpPr/>
          <p:nvPr/>
        </p:nvSpPr>
        <p:spPr>
          <a:xfrm>
            <a:off x="4306888" y="4339590"/>
            <a:ext cx="284480"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9" name="Rectangles 8"/>
          <p:cNvSpPr/>
          <p:nvPr/>
        </p:nvSpPr>
        <p:spPr>
          <a:xfrm>
            <a:off x="6059488" y="3879215"/>
            <a:ext cx="284480" cy="460375"/>
          </a:xfrm>
          <a:prstGeom prst="rect">
            <a:avLst/>
          </a:prstGeom>
          <a:noFill/>
          <a:ln>
            <a:noFill/>
          </a:ln>
        </p:spPr>
        <p:txBody>
          <a:bodyPr wrap="non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14" name="Rounded Rectangular Callout 13"/>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Thu hồi quyền hạn đã giao cho người quản lí chi nhánh</a:t>
            </a:r>
          </a:p>
        </p:txBody>
      </p:sp>
      <p:sp>
        <p:nvSpPr>
          <p:cNvPr id="19" name="Rounded Rectangular Callout 18"/>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Buộc phải có sự phê chuẩn của ban quản lí cao nhất công ty</a:t>
            </a:r>
          </a:p>
        </p:txBody>
      </p:sp>
      <p:pic>
        <p:nvPicPr>
          <p:cNvPr id="20"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9752330" y="-495300"/>
            <a:ext cx="495300" cy="495300"/>
          </a:xfrm>
          <a:prstGeom prst="rect">
            <a:avLst/>
          </a:prstGeom>
        </p:spPr>
      </p:pic>
      <p:pic>
        <p:nvPicPr>
          <p:cNvPr id="21"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1587480" y="-570865"/>
            <a:ext cx="495300" cy="495300"/>
          </a:xfrm>
          <a:prstGeom prst="rect">
            <a:avLst/>
          </a:prstGeom>
        </p:spPr>
      </p:pic>
      <p:sp>
        <p:nvSpPr>
          <p:cNvPr id="22" name="Rounded Rectangular Callout 21"/>
          <p:cNvSpPr/>
          <p:nvPr/>
        </p:nvSpPr>
        <p:spPr>
          <a:xfrm>
            <a:off x="5283835" y="1583055"/>
            <a:ext cx="3092450"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Quản lí chi nhánh không hài lòng với biện pháp của chủ tịch</a:t>
            </a:r>
          </a:p>
        </p:txBody>
      </p:sp>
      <p:pic>
        <p:nvPicPr>
          <p:cNvPr id="23" name="Thầy">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8837930" y="-570865"/>
            <a:ext cx="495300" cy="495300"/>
          </a:xfrm>
          <a:prstGeom prst="rect">
            <a:avLst/>
          </a:prstGeom>
        </p:spPr>
      </p:pic>
      <p:sp>
        <p:nvSpPr>
          <p:cNvPr id="24" name="Rectangles 23"/>
          <p:cNvSpPr/>
          <p:nvPr/>
        </p:nvSpPr>
        <p:spPr>
          <a:xfrm>
            <a:off x="3682365" y="1454785"/>
            <a:ext cx="511175" cy="460375"/>
          </a:xfrm>
          <a:prstGeom prst="rect">
            <a:avLst/>
          </a:prstGeom>
          <a:noFill/>
          <a:ln>
            <a:noFill/>
          </a:ln>
        </p:spPr>
        <p:txBody>
          <a:bodyPr wrap="squar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25" name="Rectangles 24"/>
          <p:cNvSpPr/>
          <p:nvPr/>
        </p:nvSpPr>
        <p:spPr>
          <a:xfrm>
            <a:off x="2297430" y="2709545"/>
            <a:ext cx="511175" cy="460375"/>
          </a:xfrm>
          <a:prstGeom prst="rect">
            <a:avLst/>
          </a:prstGeom>
          <a:noFill/>
          <a:ln>
            <a:noFill/>
          </a:ln>
        </p:spPr>
        <p:txBody>
          <a:bodyPr wrap="squar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26" name="Rectangles 25"/>
          <p:cNvSpPr/>
          <p:nvPr/>
        </p:nvSpPr>
        <p:spPr>
          <a:xfrm>
            <a:off x="5949315" y="3854450"/>
            <a:ext cx="511175" cy="460375"/>
          </a:xfrm>
          <a:prstGeom prst="rect">
            <a:avLst/>
          </a:prstGeom>
          <a:noFill/>
          <a:ln>
            <a:noFill/>
          </a:ln>
        </p:spPr>
        <p:txBody>
          <a:bodyPr wrap="squar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
        <p:nvSpPr>
          <p:cNvPr id="27" name="Rectangles 26"/>
          <p:cNvSpPr/>
          <p:nvPr/>
        </p:nvSpPr>
        <p:spPr>
          <a:xfrm>
            <a:off x="4320540" y="4358640"/>
            <a:ext cx="511175" cy="460375"/>
          </a:xfrm>
          <a:prstGeom prst="rect">
            <a:avLst/>
          </a:prstGeom>
          <a:noFill/>
          <a:ln>
            <a:noFill/>
          </a:ln>
        </p:spPr>
        <p:txBody>
          <a:bodyPr wrap="square" rtlCol="0" anchor="t">
            <a:spAutoFit/>
          </a:bodyPr>
          <a:lstStyle/>
          <a:p>
            <a:pPr algn="ctr"/>
            <a:r>
              <a:rPr lang="en-US" altLang="zh-CN" sz="2400" b="1">
                <a:ln>
                  <a:solidFill>
                    <a:schemeClr val="bg1"/>
                  </a:solidFill>
                </a:ln>
                <a:solidFill>
                  <a:schemeClr val="bg1"/>
                </a:solidFill>
                <a:effectLst>
                  <a:outerShdw blurRad="38100" dist="19050" dir="2700000" algn="tl" rotWithShape="0">
                    <a:schemeClr val="dk1">
                      <a:alpha val="40000"/>
                    </a:schemeClr>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mediacall" presetSubtype="0" fill="hold" nodeType="withEffect">
                                  <p:stCondLst>
                                    <p:cond delay="0"/>
                                  </p:stCondLst>
                                  <p:childTnLst>
                                    <p:cmd type="call" cmd="playFrom(0.0)">
                                      <p:cBhvr additive="base">
                                        <p:cTn id="20" dur="395" fill="hold"/>
                                        <p:tgtEl>
                                          <p:spTgt spid="21"/>
                                        </p:tgtEl>
                                      </p:cBhvr>
                                    </p:cmd>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additive="base">
                                        <p:cTn id="28" dur="395" fill="hold"/>
                                        <p:tgtEl>
                                          <p:spTgt spid="20"/>
                                        </p:tgtEl>
                                      </p:cBhvr>
                                    </p:cmd>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mediacall" presetSubtype="0" fill="hold" nodeType="withEffect">
                                  <p:stCondLst>
                                    <p:cond delay="0"/>
                                  </p:stCondLst>
                                  <p:childTnLst>
                                    <p:cmd type="call" cmd="playFrom(0.0)">
                                      <p:cBhvr additive="base">
                                        <p:cTn id="34" dur="395" fill="hold"/>
                                        <p:tgtEl>
                                          <p:spTgt spid="23"/>
                                        </p:tgtEl>
                                      </p:cBhvr>
                                    </p:cmd>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43"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44" fill="hold" display="1">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audio>
              <p:cMediaNode>
                <p:cTn id="45" fill="hold" display="1">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audio>
              <p:cMediaNode>
                <p:cTn id="46" fill="hold" display="1">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childTnLst>
        </p:cTn>
      </p:par>
    </p:tnLst>
    <p:bldLst>
      <p:bldP spid="18" grpId="0" bldLvl="0" animBg="1"/>
      <p:bldP spid="18" grpId="1" animBg="1"/>
      <p:bldP spid="2" grpId="0"/>
      <p:bldP spid="6" grpId="0"/>
      <p:bldP spid="8" grpId="0"/>
      <p:bldP spid="9" grpId="0"/>
      <p:bldP spid="14" grpId="0" bldLvl="0" animBg="1"/>
      <p:bldP spid="14" grpId="1" animBg="1"/>
      <p:bldP spid="19" grpId="0" bldLvl="0" animBg="1"/>
      <p:bldP spid="19" grpId="1" animBg="1"/>
      <p:bldP spid="22" grpId="0" bldLvl="0" animBg="1"/>
      <p:bldP spid="22" grpId="1" animBg="1"/>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xresdefault"/>
          <p:cNvPicPr>
            <a:picLocks noChangeAspect="1"/>
          </p:cNvPicPr>
          <p:nvPr/>
        </p:nvPicPr>
        <p:blipFill>
          <a:blip r:embed="rId2"/>
          <a:stretch>
            <a:fillRect/>
          </a:stretch>
        </p:blipFill>
        <p:spPr>
          <a:xfrm>
            <a:off x="0" y="0"/>
            <a:ext cx="12192000" cy="6858635"/>
          </a:xfrm>
          <a:prstGeom prst="rect">
            <a:avLst/>
          </a:prstGeom>
        </p:spPr>
      </p:pic>
      <p:pic>
        <p:nvPicPr>
          <p:cNvPr id="3" name="Picture 2" descr="Screenshot-128"/>
          <p:cNvPicPr>
            <a:picLocks noChangeAspect="1"/>
          </p:cNvPicPr>
          <p:nvPr/>
        </p:nvPicPr>
        <p:blipFill>
          <a:blip r:embed="rId3"/>
          <a:stretch>
            <a:fillRect/>
          </a:stretch>
        </p:blipFill>
        <p:spPr>
          <a:xfrm>
            <a:off x="334645" y="-81280"/>
            <a:ext cx="11249025" cy="6311265"/>
          </a:xfrm>
          <a:prstGeom prst="rect">
            <a:avLst/>
          </a:prstGeom>
        </p:spPr>
      </p:pic>
      <p:sp>
        <p:nvSpPr>
          <p:cNvPr id="24" name="Text Box 23"/>
          <p:cNvSpPr txBox="1"/>
          <p:nvPr/>
        </p:nvSpPr>
        <p:spPr>
          <a:xfrm>
            <a:off x="2862336" y="5214322"/>
            <a:ext cx="8794750" cy="1015663"/>
          </a:xfrm>
          <a:prstGeom prst="rect">
            <a:avLst/>
          </a:prstGeom>
          <a:noFill/>
        </p:spPr>
        <p:txBody>
          <a:bodyPr wrap="square" rtlCol="0">
            <a:spAutoFit/>
          </a:bodyPr>
          <a:lstStyle/>
          <a:p>
            <a:r>
              <a:rPr lang="en-US" sz="6000" b="1">
                <a:ln w="28575">
                  <a:solidFill>
                    <a:sysClr val="windowText" lastClr="000000"/>
                  </a:solidFill>
                </a:ln>
                <a:solidFill>
                  <a:schemeClr val="bg1"/>
                </a:solidFill>
                <a:latin typeface="Forte" panose="03060902040502070203" pitchFamily="66" charset="0"/>
                <a:cs typeface="Handwritten" charset="0"/>
              </a:rPr>
              <a:t>SHHHHHHHHHH!</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4"/>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5"/>
          <a:stretch>
            <a:fillRect/>
          </a:stretch>
        </p:blipFill>
        <p:spPr>
          <a:xfrm flipH="1">
            <a:off x="6426200" y="3221355"/>
            <a:ext cx="1878965" cy="2519045"/>
          </a:xfrm>
          <a:prstGeom prst="rect">
            <a:avLst/>
          </a:prstGeom>
        </p:spPr>
      </p:pic>
      <p:pic>
        <p:nvPicPr>
          <p:cNvPr id="7" name="Picture 6" descr="dca7484daad05c03743c5ed8db1d5f3c"/>
          <p:cNvPicPr>
            <a:picLocks noChangeAspect="1"/>
          </p:cNvPicPr>
          <p:nvPr/>
        </p:nvPicPr>
        <p:blipFill>
          <a:blip r:embed="rId6"/>
          <a:stretch>
            <a:fillRect/>
          </a:stretch>
        </p:blipFill>
        <p:spPr>
          <a:xfrm>
            <a:off x="1821180" y="2052320"/>
            <a:ext cx="2760980" cy="3596640"/>
          </a:xfrm>
          <a:prstGeom prst="rect">
            <a:avLst/>
          </a:prstGeom>
        </p:spPr>
      </p:pic>
      <p:sp>
        <p:nvSpPr>
          <p:cNvPr id="4" name="Rectangles 3"/>
          <p:cNvSpPr/>
          <p:nvPr/>
        </p:nvSpPr>
        <p:spPr>
          <a:xfrm>
            <a:off x="2168843" y="2413635"/>
            <a:ext cx="1808480"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rPr>
              <a:t>Chủ tịch</a:t>
            </a:r>
          </a:p>
        </p:txBody>
      </p:sp>
      <p:sp>
        <p:nvSpPr>
          <p:cNvPr id="20" name="Oval Callout 19"/>
          <p:cNvSpPr/>
          <p:nvPr/>
        </p:nvSpPr>
        <p:spPr>
          <a:xfrm>
            <a:off x="658177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Vị chủ tịch đã mắc sai lầm</a:t>
            </a:r>
          </a:p>
        </p:txBody>
      </p:sp>
      <p:pic>
        <p:nvPicPr>
          <p:cNvPr id="6"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727055" y="-581025"/>
            <a:ext cx="495300" cy="495300"/>
          </a:xfrm>
          <a:prstGeom prst="rect">
            <a:avLst/>
          </a:prstGeom>
        </p:spPr>
      </p:pic>
      <p:sp>
        <p:nvSpPr>
          <p:cNvPr id="8" name="Oval Callout 7"/>
          <p:cNvSpPr/>
          <p:nvPr/>
        </p:nvSpPr>
        <p:spPr>
          <a:xfrm>
            <a:off x="658177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Khâu hoạch định</a:t>
            </a:r>
          </a:p>
        </p:txBody>
      </p:sp>
      <p:pic>
        <p:nvPicPr>
          <p:cNvPr id="9"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001885" y="-581025"/>
            <a:ext cx="495300" cy="495300"/>
          </a:xfrm>
          <a:prstGeom prst="rect">
            <a:avLst/>
          </a:prstGeom>
        </p:spPr>
      </p:pic>
      <p:sp>
        <p:nvSpPr>
          <p:cNvPr id="10" name="Oval Callout 9"/>
          <p:cNvSpPr/>
          <p:nvPr/>
        </p:nvSpPr>
        <p:spPr>
          <a:xfrm>
            <a:off x="658177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Khâu tổ chức</a:t>
            </a:r>
          </a:p>
        </p:txBody>
      </p:sp>
      <p:sp>
        <p:nvSpPr>
          <p:cNvPr id="11" name="Oval Callout 10"/>
          <p:cNvSpPr/>
          <p:nvPr/>
        </p:nvSpPr>
        <p:spPr>
          <a:xfrm>
            <a:off x="658177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Khâu lãnh đạo</a:t>
            </a:r>
          </a:p>
        </p:txBody>
      </p:sp>
      <p:pic>
        <p:nvPicPr>
          <p:cNvPr id="12"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9128760" y="-667385"/>
            <a:ext cx="495300" cy="495300"/>
          </a:xfrm>
          <a:prstGeom prst="rect">
            <a:avLst/>
          </a:prstGeom>
        </p:spPr>
      </p:pic>
      <p:pic>
        <p:nvPicPr>
          <p:cNvPr id="13"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8403590" y="-667385"/>
            <a:ext cx="495300" cy="495300"/>
          </a:xfrm>
          <a:prstGeom prst="rect">
            <a:avLst/>
          </a:prstGeom>
        </p:spPr>
      </p:pic>
      <p:sp>
        <p:nvSpPr>
          <p:cNvPr id="14" name="Oval Callout 13"/>
          <p:cNvSpPr/>
          <p:nvPr/>
        </p:nvSpPr>
        <p:spPr>
          <a:xfrm>
            <a:off x="658177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Khâu kiểm tra</a:t>
            </a:r>
          </a:p>
        </p:txBody>
      </p:sp>
      <p:pic>
        <p:nvPicPr>
          <p:cNvPr id="15"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7516495" y="-581025"/>
            <a:ext cx="495300" cy="495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additive="base">
                                        <p:cTn id="20" dur="395" fill="hold"/>
                                        <p:tgtEl>
                                          <p:spTgt spid="12"/>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additive="base">
                                        <p:cTn id="26" dur="395" fill="hold"/>
                                        <p:tgtEl>
                                          <p:spTgt spid="13"/>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additive="base">
                                        <p:cTn id="32" dur="39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3"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34"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35"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audio>
              <p:cMediaNode>
                <p:cTn id="36"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audio>
              <p:cMediaNode>
                <p:cTn id="37"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bldLst>
      <p:bldP spid="20" grpId="0" bldLvl="0" animBg="1"/>
      <p:bldP spid="20" grpId="1" animBg="1"/>
      <p:bldP spid="8" grpId="0" bldLvl="0" animBg="1"/>
      <p:bldP spid="8" grpId="1" animBg="1"/>
      <p:bldP spid="10" grpId="0" bldLvl="0" animBg="1"/>
      <p:bldP spid="10" grpId="1" animBg="1"/>
      <p:bldP spid="11" grpId="0" bldLvl="0" animBg="1"/>
      <p:bldP spid="11" grpId="1" animBg="1"/>
      <p:bldP spid="14" grpId="0" bldLvl="0" animBg="1"/>
      <p:bldP spid="1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4"/>
          <a:stretch>
            <a:fillRect/>
          </a:stretch>
        </p:blipFill>
        <p:spPr>
          <a:xfrm>
            <a:off x="0" y="0"/>
            <a:ext cx="12192000" cy="6858000"/>
          </a:xfrm>
          <a:prstGeom prst="rect">
            <a:avLst/>
          </a:prstGeom>
        </p:spPr>
      </p:pic>
      <p:pic>
        <p:nvPicPr>
          <p:cNvPr id="7" name="Picture 6" descr="dca7484daad05c03743c5ed8db1d5f3c"/>
          <p:cNvPicPr>
            <a:picLocks noChangeAspect="1"/>
          </p:cNvPicPr>
          <p:nvPr/>
        </p:nvPicPr>
        <p:blipFill>
          <a:blip r:embed="rId5"/>
          <a:stretch>
            <a:fillRect/>
          </a:stretch>
        </p:blipFill>
        <p:spPr>
          <a:xfrm>
            <a:off x="1821180" y="2052320"/>
            <a:ext cx="2760980" cy="3596640"/>
          </a:xfrm>
          <a:prstGeom prst="rect">
            <a:avLst/>
          </a:prstGeom>
        </p:spPr>
      </p:pic>
      <p:sp>
        <p:nvSpPr>
          <p:cNvPr id="4" name="Rectangles 3"/>
          <p:cNvSpPr/>
          <p:nvPr/>
        </p:nvSpPr>
        <p:spPr>
          <a:xfrm>
            <a:off x="2168843" y="2413635"/>
            <a:ext cx="1808480"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rPr>
              <a:t>Chủ tịch</a:t>
            </a:r>
          </a:p>
        </p:txBody>
      </p:sp>
      <p:pic>
        <p:nvPicPr>
          <p:cNvPr id="3" name="Picture 2" descr="-41601313914ox6c3d6e4n"/>
          <p:cNvPicPr>
            <a:picLocks noChangeAspect="1"/>
          </p:cNvPicPr>
          <p:nvPr/>
        </p:nvPicPr>
        <p:blipFill>
          <a:blip r:embed="rId6"/>
          <a:stretch>
            <a:fillRect/>
          </a:stretch>
        </p:blipFill>
        <p:spPr>
          <a:xfrm flipH="1">
            <a:off x="6426200" y="3231515"/>
            <a:ext cx="1878965" cy="2519045"/>
          </a:xfrm>
          <a:prstGeom prst="rect">
            <a:avLst/>
          </a:prstGeom>
        </p:spPr>
      </p:pic>
      <p:sp>
        <p:nvSpPr>
          <p:cNvPr id="14" name="Oval Callout 13"/>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Sự phân quyền không đem lại kết quả tiềm quan, ngược lại còn gây tổn thất nặng nề cho công ty</a:t>
            </a:r>
          </a:p>
        </p:txBody>
      </p:sp>
      <p:pic>
        <p:nvPicPr>
          <p:cNvPr id="15"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7516495" y="-591185"/>
            <a:ext cx="495300" cy="495300"/>
          </a:xfrm>
          <a:prstGeom prst="rect">
            <a:avLst/>
          </a:prstGeom>
        </p:spPr>
      </p:pic>
      <p:sp>
        <p:nvSpPr>
          <p:cNvPr id="5" name="Oval Callout 4"/>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latin typeface="Times New Roman" panose="02020603050405020304" charset="0"/>
                <a:cs typeface="Times New Roman" panose="02020603050405020304" charset="0"/>
              </a:rPr>
              <a:t>Thứ nhất</a:t>
            </a:r>
          </a:p>
        </p:txBody>
      </p:sp>
      <p:pic>
        <p:nvPicPr>
          <p:cNvPr id="6"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8394065" y="-687705"/>
            <a:ext cx="495300" cy="495300"/>
          </a:xfrm>
          <a:prstGeom prst="rect">
            <a:avLst/>
          </a:prstGeom>
        </p:spPr>
      </p:pic>
      <p:sp>
        <p:nvSpPr>
          <p:cNvPr id="8" name="Oval Callout 7"/>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latin typeface="Times New Roman" panose="02020603050405020304" charset="0"/>
                <a:cs typeface="Times New Roman" panose="02020603050405020304" charset="0"/>
              </a:rPr>
              <a:t> </a:t>
            </a:r>
            <a:r>
              <a:rPr lang="en-US" b="1">
                <a:latin typeface="Times New Roman" panose="02020603050405020304" charset="0"/>
                <a:cs typeface="Times New Roman" panose="02020603050405020304" charset="0"/>
              </a:rPr>
              <a:t>1 tỷ đôla là số vốn không nhỏ nên khi quyết định chi phải cân nhắc, tính toán thật kĩ lưỡng</a:t>
            </a:r>
          </a:p>
        </p:txBody>
      </p:sp>
      <p:pic>
        <p:nvPicPr>
          <p:cNvPr id="9"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9074150" y="-687705"/>
            <a:ext cx="495300" cy="495300"/>
          </a:xfrm>
          <a:prstGeom prst="rect">
            <a:avLst/>
          </a:prstGeom>
        </p:spPr>
      </p:pic>
      <p:sp>
        <p:nvSpPr>
          <p:cNvPr id="11" name="Oval Callout 10"/>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latin typeface="Times New Roman" panose="02020603050405020304" charset="0"/>
                <a:cs typeface="Times New Roman" panose="02020603050405020304" charset="0"/>
              </a:rPr>
              <a:t>Thứ hai</a:t>
            </a:r>
            <a:endParaRPr lang="en-US" b="1">
              <a:latin typeface="Times New Roman" panose="02020603050405020304" charset="0"/>
              <a:cs typeface="Times New Roman" panose="02020603050405020304" charset="0"/>
            </a:endParaRPr>
          </a:p>
        </p:txBody>
      </p:sp>
      <p:pic>
        <p:nvPicPr>
          <p:cNvPr id="12"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9779635" y="-687705"/>
            <a:ext cx="495300" cy="495300"/>
          </a:xfrm>
          <a:prstGeom prst="rect">
            <a:avLst/>
          </a:prstGeom>
        </p:spPr>
      </p:pic>
      <p:sp>
        <p:nvSpPr>
          <p:cNvPr id="13" name="Oval Callout 12"/>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latin typeface="Times New Roman" panose="02020603050405020304" charset="0"/>
                <a:cs typeface="Times New Roman" panose="02020603050405020304" charset="0"/>
              </a:rPr>
              <a:t>việc tung ra sản phẩm mới gắn liền với chuyện củng cố thương hiệu của công ty nên không thể xem nhẹ</a:t>
            </a:r>
          </a:p>
        </p:txBody>
      </p:sp>
      <p:pic>
        <p:nvPicPr>
          <p:cNvPr id="16"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403840" y="-591185"/>
            <a:ext cx="495300" cy="495300"/>
          </a:xfrm>
          <a:prstGeom prst="rect">
            <a:avLst/>
          </a:prstGeom>
        </p:spPr>
      </p:pic>
      <p:sp>
        <p:nvSpPr>
          <p:cNvPr id="17" name="Oval Callout 16"/>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a:latin typeface="Times New Roman" panose="02020603050405020304" charset="0"/>
                <a:cs typeface="Times New Roman" panose="02020603050405020304" charset="0"/>
              </a:rPr>
              <a:t>Thứ ba</a:t>
            </a:r>
          </a:p>
        </p:txBody>
      </p:sp>
      <p:pic>
        <p:nvPicPr>
          <p:cNvPr id="18"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1068050" y="-687705"/>
            <a:ext cx="495300" cy="495300"/>
          </a:xfrm>
          <a:prstGeom prst="rect">
            <a:avLst/>
          </a:prstGeom>
        </p:spPr>
      </p:pic>
      <p:sp>
        <p:nvSpPr>
          <p:cNvPr id="19" name="Oval Callout 18"/>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tránh tình trạng các nhà quản lý tự ý đưa ra các quyết định bừa bãi như trước đây, gây tổn thất cho công ty</a:t>
            </a:r>
          </a:p>
        </p:txBody>
      </p:sp>
      <p:pic>
        <p:nvPicPr>
          <p:cNvPr id="20"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1407775" y="-591185"/>
            <a:ext cx="495300" cy="495300"/>
          </a:xfrm>
          <a:prstGeom prst="rect">
            <a:avLst/>
          </a:prstGeom>
        </p:spPr>
      </p:pic>
      <p:sp>
        <p:nvSpPr>
          <p:cNvPr id="21" name="Oval Callout 20"/>
          <p:cNvSpPr/>
          <p:nvPr/>
        </p:nvSpPr>
        <p:spPr>
          <a:xfrm>
            <a:off x="6591935" y="1156335"/>
            <a:ext cx="3042285" cy="1937385"/>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a:latin typeface="Times New Roman" panose="02020603050405020304" charset="0"/>
                <a:cs typeface="Times New Roman" panose="02020603050405020304" charset="0"/>
              </a:rPr>
              <a:t>Thứ tư</a:t>
            </a:r>
          </a:p>
        </p:txBody>
      </p:sp>
      <p:sp>
        <p:nvSpPr>
          <p:cNvPr id="22" name="Oval Callout 21"/>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việc mở rộng xí nghiệp sẽ cần nhiều chi phí và có khi không tiềm năng vì chưa chắc sẽ cải thiện được hoạt động kinh doanh, nâng cao lợi nhuận</a:t>
            </a:r>
          </a:p>
        </p:txBody>
      </p:sp>
      <p:pic>
        <p:nvPicPr>
          <p:cNvPr id="23"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6351905" y="-591185"/>
            <a:ext cx="495300" cy="495300"/>
          </a:xfrm>
          <a:prstGeom prst="rect">
            <a:avLst/>
          </a:prstGeom>
        </p:spPr>
      </p:pic>
      <p:pic>
        <p:nvPicPr>
          <p:cNvPr id="24"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5337175" y="-495300"/>
            <a:ext cx="495300" cy="495300"/>
          </a:xfrm>
          <a:prstGeom prst="rect">
            <a:avLst/>
          </a:prstGeom>
        </p:spPr>
      </p:pic>
      <p:sp>
        <p:nvSpPr>
          <p:cNvPr id="25" name="Oval Callout 24"/>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latin typeface="Times New Roman" panose="02020603050405020304" charset="0"/>
                <a:cs typeface="Times New Roman" panose="02020603050405020304" charset="0"/>
              </a:rPr>
              <a:t>Cuối cùng</a:t>
            </a:r>
          </a:p>
        </p:txBody>
      </p:sp>
      <p:sp>
        <p:nvSpPr>
          <p:cNvPr id="26" name="Oval Callout 25"/>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việc thay đổi trong chính sách nhân sự cần phải xem xét kĩ trước</a:t>
            </a:r>
          </a:p>
        </p:txBody>
      </p:sp>
      <p:pic>
        <p:nvPicPr>
          <p:cNvPr id="27"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4450080" y="-687705"/>
            <a:ext cx="495300" cy="495300"/>
          </a:xfrm>
          <a:prstGeom prst="rect">
            <a:avLst/>
          </a:prstGeom>
        </p:spPr>
      </p:pic>
      <p:pic>
        <p:nvPicPr>
          <p:cNvPr id="29"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3867150" y="-495300"/>
            <a:ext cx="495300" cy="495300"/>
          </a:xfrm>
          <a:prstGeom prst="rect">
            <a:avLst/>
          </a:prstGeom>
        </p:spPr>
      </p:pic>
      <p:pic>
        <p:nvPicPr>
          <p:cNvPr id="30" name="Picture 29" descr="0050"/>
          <p:cNvPicPr>
            <a:picLocks noChangeAspect="1"/>
          </p:cNvPicPr>
          <p:nvPr/>
        </p:nvPicPr>
        <p:blipFill>
          <a:blip r:embed="rId8"/>
          <a:stretch>
            <a:fillRect/>
          </a:stretch>
        </p:blipFill>
        <p:spPr>
          <a:xfrm>
            <a:off x="2680970" y="3999865"/>
            <a:ext cx="506730" cy="840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1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additive="base">
                                        <p:cTn id="20" dur="395" fill="hold"/>
                                        <p:tgtEl>
                                          <p:spTgt spid="9"/>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additive="base">
                                        <p:cTn id="26" dur="395" fill="hold"/>
                                        <p:tgtEl>
                                          <p:spTgt spid="12"/>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additive="base">
                                        <p:cTn id="32" dur="395" fill="hold"/>
                                        <p:tgtEl>
                                          <p:spTgt spid="16"/>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additive="base">
                                        <p:cTn id="38" dur="395" fill="hold"/>
                                        <p:tgtEl>
                                          <p:spTgt spid="18"/>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additive="base">
                                        <p:cTn id="44" dur="395" fill="hold"/>
                                        <p:tgtEl>
                                          <p:spTgt spid="20"/>
                                        </p:tgtEl>
                                      </p:cBhvr>
                                    </p:cmd>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mediacall" presetSubtype="0" fill="hold" nodeType="withEffect">
                                  <p:stCondLst>
                                    <p:cond delay="0"/>
                                  </p:stCondLst>
                                  <p:childTnLst>
                                    <p:cmd type="call" cmd="playFrom(0.0)">
                                      <p:cBhvr additive="base">
                                        <p:cTn id="50" dur="395" fill="hold"/>
                                        <p:tgtEl>
                                          <p:spTgt spid="23"/>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mediacall" presetSubtype="0" fill="hold" nodeType="withEffect">
                                  <p:stCondLst>
                                    <p:cond delay="0"/>
                                  </p:stCondLst>
                                  <p:childTnLst>
                                    <p:cmd type="call" cmd="playFrom(0.0)">
                                      <p:cBhvr additive="base">
                                        <p:cTn id="56" dur="395" fill="hold"/>
                                        <p:tgtEl>
                                          <p:spTgt spid="24"/>
                                        </p:tgtEl>
                                      </p:cBhvr>
                                    </p:cmd>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mediacall" presetSubtype="0" fill="hold" nodeType="withEffect">
                                  <p:stCondLst>
                                    <p:cond delay="0"/>
                                  </p:stCondLst>
                                  <p:childTnLst>
                                    <p:cmd type="call" cmd="playFrom(0.0)">
                                      <p:cBhvr additive="base">
                                        <p:cTn id="62" dur="395" fill="hold"/>
                                        <p:tgtEl>
                                          <p:spTgt spid="27"/>
                                        </p:tgtEl>
                                      </p:cBhvr>
                                    </p:cmd>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mediacall" presetSubtype="0" fill="hold" nodeType="withEffect">
                                  <p:stCondLst>
                                    <p:cond delay="0"/>
                                  </p:stCondLst>
                                  <p:childTnLst>
                                    <p:cmd type="call" cmd="playFrom(0.0)">
                                      <p:cBhvr additive="base">
                                        <p:cTn id="68" dur="395" fill="hold"/>
                                        <p:tgtEl>
                                          <p:spTgt spid="29"/>
                                        </p:tgtEl>
                                      </p:cBhvr>
                                    </p:cmd>
                                  </p:childTnLst>
                                </p:cTn>
                              </p:par>
                              <p:par>
                                <p:cTn id="69" presetID="18" presetClass="entr" presetSubtype="1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trips(downLeft)">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72"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audio>
              <p:cMediaNode>
                <p:cTn id="73"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74"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75"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audio>
              <p:cMediaNode>
                <p:cTn id="76"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audio>
              <p:cMediaNode>
                <p:cTn id="77" fill="hold" display="1">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audio>
              <p:cMediaNode>
                <p:cTn id="78" fill="hold" display="1">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audio>
              <p:cMediaNode>
                <p:cTn id="79" fill="hold" display="1">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audio>
              <p:cMediaNode>
                <p:cTn id="80" fill="hold" display="1">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audio>
              <p:cMediaNode>
                <p:cTn id="81"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audio>
              <p:cMediaNode>
                <p:cTn id="82" fill="hold" display="1">
                  <p:stCondLst>
                    <p:cond delay="indefinite"/>
                  </p:stCondLst>
                  <p:endCondLst>
                    <p:cond evt="onNext" delay="0">
                      <p:tgtEl>
                        <p:sldTgt/>
                      </p:tgtEl>
                    </p:cond>
                    <p:cond evt="onPrev" delay="0">
                      <p:tgtEl>
                        <p:sldTgt/>
                      </p:tgtEl>
                    </p:cond>
                    <p:cond evt="onStopAudio" delay="0">
                      <p:tgtEl>
                        <p:sldTgt/>
                      </p:tgtEl>
                    </p:cond>
                  </p:endCondLst>
                </p:cTn>
                <p:tgtEl>
                  <p:spTgt spid="29"/>
                </p:tgtEl>
              </p:cMediaNode>
            </p:audio>
          </p:childTnLst>
        </p:cTn>
      </p:par>
    </p:tnLst>
    <p:bldLst>
      <p:bldP spid="14" grpId="0" bldLvl="0" animBg="1"/>
      <p:bldP spid="14" grpId="1" animBg="1"/>
      <p:bldP spid="5" grpId="0" bldLvl="0" animBg="1"/>
      <p:bldP spid="5" grpId="1" animBg="1"/>
      <p:bldP spid="8" grpId="0" bldLvl="0" animBg="1"/>
      <p:bldP spid="8" grpId="1" animBg="1"/>
      <p:bldP spid="11" grpId="0" bldLvl="0" animBg="1"/>
      <p:bldP spid="11" grpId="1" animBg="1"/>
      <p:bldP spid="13" grpId="0" bldLvl="0" animBg="1"/>
      <p:bldP spid="13" grpId="1" animBg="1"/>
      <p:bldP spid="17" grpId="0" bldLvl="0" animBg="1"/>
      <p:bldP spid="17" grpId="1" animBg="1"/>
      <p:bldP spid="19" grpId="0" bldLvl="0" animBg="1"/>
      <p:bldP spid="19" grpId="1" animBg="1"/>
      <p:bldP spid="21" grpId="0" bldLvl="0" animBg="1"/>
      <p:bldP spid="21" grpId="1" animBg="1"/>
      <p:bldP spid="22" grpId="0" bldLvl="0" animBg="1"/>
      <p:bldP spid="22" grpId="1" animBg="1"/>
      <p:bldP spid="25" grpId="0" bldLvl="0" animBg="1"/>
      <p:bldP spid="25" grpId="1" animBg="1"/>
      <p:bldP spid="26" grpId="0" bldLvl="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4"/>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5"/>
          <a:stretch>
            <a:fillRect/>
          </a:stretch>
        </p:blipFill>
        <p:spPr>
          <a:xfrm flipH="1">
            <a:off x="6426200" y="3231515"/>
            <a:ext cx="1878965" cy="2519045"/>
          </a:xfrm>
          <a:prstGeom prst="rect">
            <a:avLst/>
          </a:prstGeom>
        </p:spPr>
      </p:pic>
      <p:pic>
        <p:nvPicPr>
          <p:cNvPr id="7" name="Picture 6" descr="dca7484daad05c03743c5ed8db1d5f3c"/>
          <p:cNvPicPr>
            <a:picLocks noChangeAspect="1"/>
          </p:cNvPicPr>
          <p:nvPr/>
        </p:nvPicPr>
        <p:blipFill>
          <a:blip r:embed="rId6"/>
          <a:stretch>
            <a:fillRect/>
          </a:stretch>
        </p:blipFill>
        <p:spPr>
          <a:xfrm>
            <a:off x="1821180" y="2052320"/>
            <a:ext cx="2760980" cy="3596640"/>
          </a:xfrm>
          <a:prstGeom prst="rect">
            <a:avLst/>
          </a:prstGeom>
        </p:spPr>
      </p:pic>
      <p:sp>
        <p:nvSpPr>
          <p:cNvPr id="4" name="Rectangles 3"/>
          <p:cNvSpPr/>
          <p:nvPr/>
        </p:nvSpPr>
        <p:spPr>
          <a:xfrm>
            <a:off x="2168843" y="2413635"/>
            <a:ext cx="1808480" cy="583565"/>
          </a:xfrm>
          <a:prstGeom prst="rect">
            <a:avLst/>
          </a:prstGeom>
          <a:noFill/>
          <a:ln>
            <a:noFill/>
          </a:ln>
        </p:spPr>
        <p:txBody>
          <a:bodyPr wrap="none" rtlCol="0" anchor="t">
            <a:spAutoFit/>
          </a:bodyPr>
          <a:lstStyle/>
          <a:p>
            <a:pPr algn="ctr"/>
            <a:r>
              <a:rPr lang="en-US" altLang="zh-CN" sz="3200" b="1">
                <a:ln>
                  <a:solidFill>
                    <a:schemeClr val="bg1"/>
                  </a:solidFill>
                </a:ln>
                <a:solidFill>
                  <a:schemeClr val="bg1"/>
                </a:solidFill>
                <a:effectLst>
                  <a:outerShdw blurRad="38100" dist="19050" dir="2700000" algn="tl" rotWithShape="0">
                    <a:schemeClr val="dk1">
                      <a:alpha val="40000"/>
                    </a:schemeClr>
                  </a:outerShdw>
                </a:effectLst>
              </a:rPr>
              <a:t>Chủ tịch</a:t>
            </a:r>
          </a:p>
        </p:txBody>
      </p:sp>
      <p:sp>
        <p:nvSpPr>
          <p:cNvPr id="26" name="Oval Callout 25"/>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 Nếu là chủ tịch em sé mở cuộc họp thành viên Hội đồng quản trị của công ti</a:t>
            </a:r>
          </a:p>
        </p:txBody>
      </p:sp>
      <p:pic>
        <p:nvPicPr>
          <p:cNvPr id="29"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531475" y="-647700"/>
            <a:ext cx="495300" cy="495300"/>
          </a:xfrm>
          <a:prstGeom prst="rect">
            <a:avLst/>
          </a:prstGeom>
        </p:spPr>
      </p:pic>
      <p:sp>
        <p:nvSpPr>
          <p:cNvPr id="8" name="Oval Callout 7"/>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Thu hồi, hạn chế một số quyền hạn của các chi nhánh</a:t>
            </a:r>
          </a:p>
        </p:txBody>
      </p:sp>
      <p:pic>
        <p:nvPicPr>
          <p:cNvPr id="10"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9473565" y="-647700"/>
            <a:ext cx="495300" cy="495300"/>
          </a:xfrm>
          <a:prstGeom prst="rect">
            <a:avLst/>
          </a:prstGeom>
        </p:spPr>
      </p:pic>
      <p:sp>
        <p:nvSpPr>
          <p:cNvPr id="11" name="Oval Callout 10"/>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Cách chức và bổ nhiệm một số chi nhánh để làm gương cho các chi nhánh khác</a:t>
            </a:r>
          </a:p>
        </p:txBody>
      </p:sp>
      <p:pic>
        <p:nvPicPr>
          <p:cNvPr id="12"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8779510" y="-647700"/>
            <a:ext cx="495300" cy="495300"/>
          </a:xfrm>
          <a:prstGeom prst="rect">
            <a:avLst/>
          </a:prstGeom>
        </p:spPr>
      </p:pic>
      <p:sp>
        <p:nvSpPr>
          <p:cNvPr id="13" name="Oval Callout 12"/>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 Cải tổ, tháy đổi cơ cấu tổ chức trong công ty</a:t>
            </a:r>
          </a:p>
        </p:txBody>
      </p:sp>
      <p:pic>
        <p:nvPicPr>
          <p:cNvPr id="14"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7879080" y="-495300"/>
            <a:ext cx="495300" cy="495300"/>
          </a:xfrm>
          <a:prstGeom prst="rect">
            <a:avLst/>
          </a:prstGeom>
        </p:spPr>
      </p:pic>
      <p:sp>
        <p:nvSpPr>
          <p:cNvPr id="15" name="Oval Callout 14"/>
          <p:cNvSpPr/>
          <p:nvPr/>
        </p:nvSpPr>
        <p:spPr>
          <a:xfrm>
            <a:off x="6473825" y="933450"/>
            <a:ext cx="3305810" cy="216027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a:latin typeface="Times New Roman" panose="02020603050405020304" charset="0"/>
                <a:cs typeface="Times New Roman" panose="02020603050405020304" charset="0"/>
              </a:rPr>
              <a:t>Tổ chức nhiều hoạt động ngoại khóa cho nhân viên</a:t>
            </a:r>
          </a:p>
        </p:txBody>
      </p:sp>
      <p:pic>
        <p:nvPicPr>
          <p:cNvPr id="16"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7032625" y="-495300"/>
            <a:ext cx="495300" cy="495300"/>
          </a:xfrm>
          <a:prstGeom prst="rect">
            <a:avLst/>
          </a:prstGeom>
        </p:spPr>
      </p:pic>
      <p:sp>
        <p:nvSpPr>
          <p:cNvPr id="17" name="Rectangles 16"/>
          <p:cNvSpPr/>
          <p:nvPr/>
        </p:nvSpPr>
        <p:spPr>
          <a:xfrm>
            <a:off x="3218815" y="3231515"/>
            <a:ext cx="2162175" cy="368300"/>
          </a:xfrm>
          <a:prstGeom prst="rect">
            <a:avLst/>
          </a:prstGeom>
          <a:noFill/>
          <a:ln>
            <a:noFill/>
          </a:ln>
        </p:spPr>
        <p:txBody>
          <a:bodyPr wrap="none" rtlCol="0" anchor="t">
            <a:spAutoFit/>
          </a:bodyPr>
          <a:lstStyle/>
          <a:p>
            <a:pPr algn="ctr"/>
            <a:r>
              <a:rPr lang="en-US" altLang="zh-CN" b="1">
                <a:ln>
                  <a:solidFill>
                    <a:schemeClr val="bg1"/>
                  </a:solidFill>
                </a:ln>
                <a:solidFill>
                  <a:schemeClr val="bg1"/>
                </a:solidFill>
                <a:effectLst>
                  <a:outerShdw blurRad="38100" dist="19050" dir="2700000" algn="tl" rotWithShape="0">
                    <a:schemeClr val="dk1">
                      <a:alpha val="40000"/>
                    </a:schemeClr>
                  </a:outerShdw>
                </a:effectLst>
              </a:rPr>
              <a:t>*Ok bạn này được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29"/>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additive="base">
                                        <p:cTn id="20" dur="395" fill="hold"/>
                                        <p:tgtEl>
                                          <p:spTgt spid="12"/>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additive="base">
                                        <p:cTn id="26" dur="395" fill="hold"/>
                                        <p:tgtEl>
                                          <p:spTgt spid="14"/>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additive="base">
                                        <p:cTn id="32" dur="395" fill="hold"/>
                                        <p:tgtEl>
                                          <p:spTgt spid="16"/>
                                        </p:tgtEl>
                                      </p:cBhvr>
                                    </p:cmd>
                                  </p:childTnLst>
                                </p:cTn>
                              </p:par>
                              <p:par>
                                <p:cTn id="33" presetID="18" presetClass="entr" presetSubtype="12" fill="hold" nodeType="with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strips(downLeft)">
                                      <p:cBhvr>
                                        <p:cTn id="3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36" fill="hold" display="1">
                  <p:stCondLst>
                    <p:cond delay="indefinite"/>
                  </p:stCondLst>
                  <p:endCondLst>
                    <p:cond evt="onNext" delay="0">
                      <p:tgtEl>
                        <p:sldTgt/>
                      </p:tgtEl>
                    </p:cond>
                    <p:cond evt="onPrev" delay="0">
                      <p:tgtEl>
                        <p:sldTgt/>
                      </p:tgtEl>
                    </p:cond>
                    <p:cond evt="onStopAudio" delay="0">
                      <p:tgtEl>
                        <p:sldTgt/>
                      </p:tgtEl>
                    </p:cond>
                  </p:endCondLst>
                </p:cTn>
                <p:tgtEl>
                  <p:spTgt spid="29"/>
                </p:tgtEl>
              </p:cMediaNode>
            </p:audio>
            <p:audio>
              <p:cMediaNode>
                <p:cTn id="37"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audio>
              <p:cMediaNode>
                <p:cTn id="38"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audio>
              <p:cMediaNode>
                <p:cTn id="39"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40"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26" grpId="0" bldLvl="0" animBg="1"/>
      <p:bldP spid="26" grpId="1" animBg="1"/>
      <p:bldP spid="8" grpId="0" bldLvl="0" animBg="1"/>
      <p:bldP spid="8" grpId="1" animBg="1"/>
      <p:bldP spid="11" grpId="0" bldLvl="0" animBg="1"/>
      <p:bldP spid="11" grpId="1" animBg="1"/>
      <p:bldP spid="13" grpId="0" bldLvl="0" animBg="1"/>
      <p:bldP spid="13" grpId="1" animBg="1"/>
      <p:bldP spid="15" grpId="0" bldLvl="0" animBg="1"/>
      <p:bldP spid="1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5_06_41_IMG_3032"/>
          <p:cNvPicPr>
            <a:picLocks noChangeAspect="1"/>
          </p:cNvPicPr>
          <p:nvPr/>
        </p:nvPicPr>
        <p:blipFill>
          <a:blip r:embed="rId2"/>
          <a:stretch>
            <a:fillRect/>
          </a:stretch>
        </p:blipFill>
        <p:spPr>
          <a:xfrm>
            <a:off x="0" y="-635"/>
            <a:ext cx="12191365" cy="6857365"/>
          </a:xfrm>
          <a:prstGeom prst="rect">
            <a:avLst/>
          </a:prstGeom>
        </p:spPr>
      </p:pic>
      <p:pic>
        <p:nvPicPr>
          <p:cNvPr id="4" name="Picture 3" descr="EI6H4F"/>
          <p:cNvPicPr>
            <a:picLocks noChangeAspect="1"/>
          </p:cNvPicPr>
          <p:nvPr/>
        </p:nvPicPr>
        <p:blipFill>
          <a:blip r:embed="rId3"/>
          <a:stretch>
            <a:fillRect/>
          </a:stretch>
        </p:blipFill>
        <p:spPr>
          <a:xfrm flipH="1">
            <a:off x="131445" y="7152005"/>
            <a:ext cx="759460" cy="759460"/>
          </a:xfrm>
          <a:prstGeom prst="rect">
            <a:avLst/>
          </a:prstGeom>
        </p:spPr>
      </p:pic>
      <p:sp>
        <p:nvSpPr>
          <p:cNvPr id="5" name="Text Box 4"/>
          <p:cNvSpPr txBox="1"/>
          <p:nvPr/>
        </p:nvSpPr>
        <p:spPr>
          <a:xfrm>
            <a:off x="2622550" y="1357630"/>
            <a:ext cx="2338705" cy="645160"/>
          </a:xfrm>
          <a:prstGeom prst="rect">
            <a:avLst/>
          </a:prstGeom>
          <a:noFill/>
        </p:spPr>
        <p:txBody>
          <a:bodyPr wrap="square" rtlCol="0">
            <a:spAutoFit/>
          </a:bodyPr>
          <a:lstStyle/>
          <a:p>
            <a:pPr algn="l"/>
            <a:r>
              <a:rPr lang="en-US">
                <a:latin typeface="Times New Roman" panose="02020603050405020304" charset="0"/>
                <a:cs typeface="Times New Roman" panose="02020603050405020304" charset="0"/>
                <a:sym typeface="+mn-ea"/>
              </a:rPr>
              <a:t>NGUYỄN MINH NGỌC</a:t>
            </a:r>
            <a:endParaRPr lang="en-US">
              <a:latin typeface="Sitka Text" panose="02000505000000020004" charset="0"/>
              <a:cs typeface="Sitka Text" panose="02000505000000020004" charset="0"/>
            </a:endParaRPr>
          </a:p>
        </p:txBody>
      </p:sp>
      <p:sp>
        <p:nvSpPr>
          <p:cNvPr id="6" name="Text Box 5"/>
          <p:cNvSpPr txBox="1"/>
          <p:nvPr/>
        </p:nvSpPr>
        <p:spPr>
          <a:xfrm>
            <a:off x="2622550" y="221488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XUÂN QUỲNH</a:t>
            </a:r>
          </a:p>
        </p:txBody>
      </p:sp>
      <p:sp>
        <p:nvSpPr>
          <p:cNvPr id="7" name="Text Box 6"/>
          <p:cNvSpPr txBox="1"/>
          <p:nvPr/>
        </p:nvSpPr>
        <p:spPr>
          <a:xfrm>
            <a:off x="2622550" y="3105785"/>
            <a:ext cx="2338705" cy="645160"/>
          </a:xfrm>
          <a:prstGeom prst="rect">
            <a:avLst/>
          </a:prstGeom>
          <a:noFill/>
        </p:spPr>
        <p:txBody>
          <a:bodyPr wrap="square" rtlCol="0">
            <a:spAutoFit/>
          </a:bodyPr>
          <a:lstStyle/>
          <a:p>
            <a:r>
              <a:rPr lang="en-US">
                <a:latin typeface="Sitka Text" panose="02000505000000020004" charset="0"/>
                <a:cs typeface="Sitka Text" panose="02000505000000020004" charset="0"/>
              </a:rPr>
              <a:t>NGUYỄN THỊ QUỲNH</a:t>
            </a:r>
          </a:p>
        </p:txBody>
      </p:sp>
      <p:sp>
        <p:nvSpPr>
          <p:cNvPr id="8" name="Text Box 7"/>
          <p:cNvSpPr txBox="1"/>
          <p:nvPr/>
        </p:nvSpPr>
        <p:spPr>
          <a:xfrm>
            <a:off x="6750685" y="149606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KHÁNH HUYỀN</a:t>
            </a:r>
          </a:p>
        </p:txBody>
      </p:sp>
      <p:sp>
        <p:nvSpPr>
          <p:cNvPr id="9" name="Text Box 8"/>
          <p:cNvSpPr txBox="1"/>
          <p:nvPr/>
        </p:nvSpPr>
        <p:spPr>
          <a:xfrm>
            <a:off x="6750685" y="221488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MINH THƯ</a:t>
            </a:r>
          </a:p>
        </p:txBody>
      </p:sp>
      <p:sp>
        <p:nvSpPr>
          <p:cNvPr id="10" name="Text Box 9"/>
          <p:cNvSpPr txBox="1"/>
          <p:nvPr/>
        </p:nvSpPr>
        <p:spPr>
          <a:xfrm>
            <a:off x="6750685" y="310578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BÍCH NGỌC</a:t>
            </a:r>
          </a:p>
        </p:txBody>
      </p:sp>
      <p:sp>
        <p:nvSpPr>
          <p:cNvPr id="3" name="Text Box 2"/>
          <p:cNvSpPr txBox="1"/>
          <p:nvPr/>
        </p:nvSpPr>
        <p:spPr>
          <a:xfrm>
            <a:off x="4542155" y="581660"/>
            <a:ext cx="4067810" cy="706755"/>
          </a:xfrm>
          <a:prstGeom prst="rect">
            <a:avLst/>
          </a:prstGeom>
          <a:noFill/>
        </p:spPr>
        <p:txBody>
          <a:bodyPr wrap="square" rtlCol="0">
            <a:spAutoFit/>
          </a:bodyPr>
          <a:lstStyle/>
          <a:p>
            <a:r>
              <a:rPr lang="en-US" sz="4000">
                <a:ln>
                  <a:solidFill>
                    <a:schemeClr val="tx1">
                      <a:lumMod val="95000"/>
                      <a:lumOff val="5000"/>
                    </a:schemeClr>
                  </a:solidFill>
                </a:ln>
                <a:solidFill>
                  <a:schemeClr val="tx1">
                    <a:lumMod val="95000"/>
                    <a:lumOff val="5000"/>
                  </a:schemeClr>
                </a:solidFill>
                <a:effectLst>
                  <a:outerShdw blurRad="38100" dist="19050" dir="2700000" algn="tl" rotWithShape="0">
                    <a:schemeClr val="dk1">
                      <a:alpha val="40000"/>
                    </a:schemeClr>
                  </a:outerShdw>
                </a:effectLst>
                <a:latin typeface="Sitka Text" panose="02000505000000020004" charset="0"/>
                <a:cs typeface="Sitka Text" panose="02000505000000020004" charset="0"/>
              </a:rPr>
              <a:t>Nhóm 1</a:t>
            </a:r>
          </a:p>
        </p:txBody>
      </p:sp>
      <p:pic>
        <p:nvPicPr>
          <p:cNvPr id="12" name="Picture 11" descr="bnhhntr"/>
          <p:cNvPicPr>
            <a:picLocks noChangeAspect="1"/>
          </p:cNvPicPr>
          <p:nvPr/>
        </p:nvPicPr>
        <p:blipFill>
          <a:blip r:embed="rId4"/>
          <a:stretch>
            <a:fillRect/>
          </a:stretch>
        </p:blipFill>
        <p:spPr>
          <a:xfrm>
            <a:off x="1662430" y="3919855"/>
            <a:ext cx="4068445" cy="830580"/>
          </a:xfrm>
          <a:prstGeom prst="rect">
            <a:avLst/>
          </a:prstGeom>
        </p:spPr>
      </p:pic>
      <p:pic>
        <p:nvPicPr>
          <p:cNvPr id="14" name="Picture 13" descr="2d7605c90868f61713538af027b8c771"/>
          <p:cNvPicPr>
            <a:picLocks noChangeAspect="1"/>
          </p:cNvPicPr>
          <p:nvPr/>
        </p:nvPicPr>
        <p:blipFill>
          <a:blip r:embed="rId5"/>
          <a:srcRect b="33853"/>
          <a:stretch>
            <a:fillRect/>
          </a:stretch>
        </p:blipFill>
        <p:spPr>
          <a:xfrm>
            <a:off x="1798955" y="4006850"/>
            <a:ext cx="823595" cy="629285"/>
          </a:xfrm>
          <a:prstGeom prst="rect">
            <a:avLst/>
          </a:prstGeom>
        </p:spPr>
      </p:pic>
      <p:pic>
        <p:nvPicPr>
          <p:cNvPr id="13" name="Picture 12" descr="bnhhntr"/>
          <p:cNvPicPr>
            <a:picLocks noChangeAspect="1"/>
          </p:cNvPicPr>
          <p:nvPr/>
        </p:nvPicPr>
        <p:blipFill>
          <a:blip r:embed="rId4"/>
          <a:stretch>
            <a:fillRect/>
          </a:stretch>
        </p:blipFill>
        <p:spPr>
          <a:xfrm>
            <a:off x="5843270" y="3919855"/>
            <a:ext cx="4068445" cy="830580"/>
          </a:xfrm>
          <a:prstGeom prst="rect">
            <a:avLst/>
          </a:prstGeom>
        </p:spPr>
      </p:pic>
      <p:pic>
        <p:nvPicPr>
          <p:cNvPr id="15" name="Picture 14" descr="dt4-500x1020"/>
          <p:cNvPicPr>
            <a:picLocks noChangeAspect="1"/>
          </p:cNvPicPr>
          <p:nvPr/>
        </p:nvPicPr>
        <p:blipFill>
          <a:blip r:embed="rId6"/>
          <a:srcRect b="38169"/>
          <a:stretch>
            <a:fillRect/>
          </a:stretch>
        </p:blipFill>
        <p:spPr>
          <a:xfrm flipH="1">
            <a:off x="5988685" y="3658235"/>
            <a:ext cx="774700" cy="977900"/>
          </a:xfrm>
          <a:prstGeom prst="rect">
            <a:avLst/>
          </a:prstGeom>
        </p:spPr>
      </p:pic>
      <p:sp>
        <p:nvSpPr>
          <p:cNvPr id="16" name="Text Box 15"/>
          <p:cNvSpPr txBox="1"/>
          <p:nvPr/>
        </p:nvSpPr>
        <p:spPr>
          <a:xfrm>
            <a:off x="2622550" y="407225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MAI ANH</a:t>
            </a:r>
            <a:endParaRPr lang="en-US">
              <a:latin typeface="Sitka Text" panose="02000505000000020004" charset="0"/>
              <a:cs typeface="Sitka Text" panose="02000505000000020004" charset="0"/>
            </a:endParaRPr>
          </a:p>
        </p:txBody>
      </p:sp>
      <p:sp>
        <p:nvSpPr>
          <p:cNvPr id="17" name="Text Box 16"/>
          <p:cNvSpPr txBox="1"/>
          <p:nvPr/>
        </p:nvSpPr>
        <p:spPr>
          <a:xfrm>
            <a:off x="6831965" y="407225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VIỆT HÀ</a:t>
            </a:r>
            <a:endParaRPr lang="en-US">
              <a:latin typeface="Sitka Text" panose="02000505000000020004" charset="0"/>
              <a:cs typeface="Sitka Text" panose="020005050000000200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withEffect">
                                  <p:stCondLst>
                                    <p:cond delay="0"/>
                                  </p:stCondLst>
                                  <p:childTnLst>
                                    <p:animMotion origin="layout" path="M -0.001823 -0.001481 L 0.121094 -0.173796 " pathEditMode="relative" rAng="0" ptsTypes="">
                                      <p:cBhvr>
                                        <p:cTn id="6" dur="1000" fill="hold"/>
                                        <p:tgtEl>
                                          <p:spTgt spid="4"/>
                                        </p:tgtEl>
                                        <p:attrNameLst>
                                          <p:attrName>ppt_x</p:attrName>
                                          <p:attrName>ppt_y</p:attrName>
                                        </p:attrNameLst>
                                      </p:cBhvr>
                                      <p:rCtr x="7600" y="-9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5_06_41_IMG_3032"/>
          <p:cNvPicPr>
            <a:picLocks noChangeAspect="1"/>
          </p:cNvPicPr>
          <p:nvPr/>
        </p:nvPicPr>
        <p:blipFill>
          <a:blip r:embed="rId4"/>
          <a:stretch>
            <a:fillRect/>
          </a:stretch>
        </p:blipFill>
        <p:spPr>
          <a:xfrm>
            <a:off x="635" y="635"/>
            <a:ext cx="12191365" cy="6857365"/>
          </a:xfrm>
          <a:prstGeom prst="rect">
            <a:avLst/>
          </a:prstGeom>
        </p:spPr>
      </p:pic>
      <p:pic>
        <p:nvPicPr>
          <p:cNvPr id="6" name="Picture 5" descr="grwrtgwrt"/>
          <p:cNvPicPr>
            <a:picLocks noChangeAspect="1"/>
          </p:cNvPicPr>
          <p:nvPr/>
        </p:nvPicPr>
        <p:blipFill>
          <a:blip r:embed="rId5"/>
          <a:srcRect l="23027" t="76195" r="58854" b="1975"/>
          <a:stretch>
            <a:fillRect/>
          </a:stretch>
        </p:blipFill>
        <p:spPr>
          <a:xfrm>
            <a:off x="2811145" y="5286375"/>
            <a:ext cx="1842770" cy="1235075"/>
          </a:xfrm>
          <a:prstGeom prst="rect">
            <a:avLst/>
          </a:prstGeom>
        </p:spPr>
      </p:pic>
      <p:pic>
        <p:nvPicPr>
          <p:cNvPr id="8" name="Picture 7" descr="EI6H4F"/>
          <p:cNvPicPr>
            <a:picLocks noChangeAspect="1"/>
          </p:cNvPicPr>
          <p:nvPr/>
        </p:nvPicPr>
        <p:blipFill>
          <a:blip r:embed="rId6"/>
          <a:stretch>
            <a:fillRect/>
          </a:stretch>
        </p:blipFill>
        <p:spPr>
          <a:xfrm flipH="1">
            <a:off x="1510665" y="5965190"/>
            <a:ext cx="759460" cy="759460"/>
          </a:xfrm>
          <a:prstGeom prst="rect">
            <a:avLst/>
          </a:prstGeom>
        </p:spPr>
      </p:pic>
      <p:pic>
        <p:nvPicPr>
          <p:cNvPr id="10" name="Bấm">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1112500" y="-495300"/>
            <a:ext cx="495300" cy="495300"/>
          </a:xfrm>
          <a:prstGeom prst="rect">
            <a:avLst/>
          </a:prstGeom>
        </p:spPr>
      </p:pic>
      <p:sp>
        <p:nvSpPr>
          <p:cNvPr id="11" name="Text Box 10"/>
          <p:cNvSpPr txBox="1"/>
          <p:nvPr/>
        </p:nvSpPr>
        <p:spPr>
          <a:xfrm>
            <a:off x="4542155" y="581660"/>
            <a:ext cx="4067810" cy="706755"/>
          </a:xfrm>
          <a:prstGeom prst="rect">
            <a:avLst/>
          </a:prstGeom>
          <a:noFill/>
        </p:spPr>
        <p:txBody>
          <a:bodyPr wrap="square" rtlCol="0">
            <a:spAutoFit/>
          </a:bodyPr>
          <a:lstStyle/>
          <a:p>
            <a:r>
              <a:rPr lang="en-US" sz="4000">
                <a:ln>
                  <a:solidFill>
                    <a:schemeClr val="tx1">
                      <a:lumMod val="95000"/>
                      <a:lumOff val="5000"/>
                    </a:schemeClr>
                  </a:solidFill>
                </a:ln>
                <a:solidFill>
                  <a:schemeClr val="tx1">
                    <a:lumMod val="95000"/>
                    <a:lumOff val="5000"/>
                  </a:schemeClr>
                </a:solidFill>
                <a:effectLst>
                  <a:outerShdw blurRad="38100" dist="19050" dir="2700000" algn="tl" rotWithShape="0">
                    <a:schemeClr val="dk1">
                      <a:alpha val="40000"/>
                    </a:schemeClr>
                  </a:outerShdw>
                </a:effectLst>
                <a:latin typeface="Sitka Text" panose="02000505000000020004" charset="0"/>
                <a:cs typeface="Sitka Text" panose="02000505000000020004" charset="0"/>
              </a:rPr>
              <a:t>Nhóm 1</a:t>
            </a:r>
          </a:p>
        </p:txBody>
      </p:sp>
      <p:sp>
        <p:nvSpPr>
          <p:cNvPr id="5" name="Text Box 4"/>
          <p:cNvSpPr txBox="1"/>
          <p:nvPr/>
        </p:nvSpPr>
        <p:spPr>
          <a:xfrm>
            <a:off x="2622550" y="1357630"/>
            <a:ext cx="2338705" cy="645160"/>
          </a:xfrm>
          <a:prstGeom prst="rect">
            <a:avLst/>
          </a:prstGeom>
          <a:noFill/>
        </p:spPr>
        <p:txBody>
          <a:bodyPr wrap="square" rtlCol="0">
            <a:spAutoFit/>
          </a:bodyPr>
          <a:lstStyle/>
          <a:p>
            <a:pPr algn="l"/>
            <a:r>
              <a:rPr lang="en-US">
                <a:latin typeface="Times New Roman" panose="02020603050405020304" charset="0"/>
                <a:cs typeface="Times New Roman" panose="02020603050405020304" charset="0"/>
                <a:sym typeface="+mn-ea"/>
              </a:rPr>
              <a:t>NGUYỄN MINH NGỌC</a:t>
            </a:r>
            <a:endParaRPr lang="en-US">
              <a:latin typeface="Sitka Text" panose="02000505000000020004" charset="0"/>
              <a:cs typeface="Sitka Text" panose="02000505000000020004" charset="0"/>
            </a:endParaRPr>
          </a:p>
        </p:txBody>
      </p:sp>
      <p:sp>
        <p:nvSpPr>
          <p:cNvPr id="3" name="Text Box 2"/>
          <p:cNvSpPr txBox="1"/>
          <p:nvPr/>
        </p:nvSpPr>
        <p:spPr>
          <a:xfrm>
            <a:off x="2622550" y="221488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XUÂN QUỲNH</a:t>
            </a:r>
            <a:endParaRPr lang="en-US">
              <a:latin typeface="Sitka Text" panose="02000505000000020004" charset="0"/>
              <a:cs typeface="Sitka Text" panose="02000505000000020004" charset="0"/>
            </a:endParaRPr>
          </a:p>
        </p:txBody>
      </p:sp>
      <p:sp>
        <p:nvSpPr>
          <p:cNvPr id="7" name="Text Box 6"/>
          <p:cNvSpPr txBox="1"/>
          <p:nvPr/>
        </p:nvSpPr>
        <p:spPr>
          <a:xfrm>
            <a:off x="2622550" y="3105785"/>
            <a:ext cx="2338705" cy="64516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NGUYỄN THỊ QUỲNH</a:t>
            </a:r>
            <a:endParaRPr lang="en-US">
              <a:latin typeface="Sitka Text" panose="02000505000000020004" charset="0"/>
              <a:cs typeface="Sitka Text" panose="02000505000000020004" charset="0"/>
            </a:endParaRPr>
          </a:p>
        </p:txBody>
      </p:sp>
      <p:pic>
        <p:nvPicPr>
          <p:cNvPr id="12" name="Picture 11" descr="bnhhntr"/>
          <p:cNvPicPr>
            <a:picLocks noChangeAspect="1"/>
          </p:cNvPicPr>
          <p:nvPr/>
        </p:nvPicPr>
        <p:blipFill>
          <a:blip r:embed="rId8"/>
          <a:stretch>
            <a:fillRect/>
          </a:stretch>
        </p:blipFill>
        <p:spPr>
          <a:xfrm>
            <a:off x="1662430" y="3919855"/>
            <a:ext cx="4068445" cy="830580"/>
          </a:xfrm>
          <a:prstGeom prst="rect">
            <a:avLst/>
          </a:prstGeom>
        </p:spPr>
      </p:pic>
      <p:pic>
        <p:nvPicPr>
          <p:cNvPr id="13" name="Picture 12" descr="bnhhntr"/>
          <p:cNvPicPr>
            <a:picLocks noChangeAspect="1"/>
          </p:cNvPicPr>
          <p:nvPr/>
        </p:nvPicPr>
        <p:blipFill>
          <a:blip r:embed="rId8"/>
          <a:stretch>
            <a:fillRect/>
          </a:stretch>
        </p:blipFill>
        <p:spPr>
          <a:xfrm>
            <a:off x="5843270" y="3919855"/>
            <a:ext cx="4068445" cy="830580"/>
          </a:xfrm>
          <a:prstGeom prst="rect">
            <a:avLst/>
          </a:prstGeom>
        </p:spPr>
      </p:pic>
      <p:pic>
        <p:nvPicPr>
          <p:cNvPr id="14" name="Picture 13" descr="2d7605c90868f61713538af027b8c771"/>
          <p:cNvPicPr>
            <a:picLocks noChangeAspect="1"/>
          </p:cNvPicPr>
          <p:nvPr/>
        </p:nvPicPr>
        <p:blipFill>
          <a:blip r:embed="rId9"/>
          <a:srcRect b="33853"/>
          <a:stretch>
            <a:fillRect/>
          </a:stretch>
        </p:blipFill>
        <p:spPr>
          <a:xfrm>
            <a:off x="1798955" y="4006850"/>
            <a:ext cx="823595" cy="629285"/>
          </a:xfrm>
          <a:prstGeom prst="rect">
            <a:avLst/>
          </a:prstGeom>
        </p:spPr>
      </p:pic>
      <p:pic>
        <p:nvPicPr>
          <p:cNvPr id="15" name="Picture 14" descr="dt4-500x1020"/>
          <p:cNvPicPr>
            <a:picLocks noChangeAspect="1"/>
          </p:cNvPicPr>
          <p:nvPr/>
        </p:nvPicPr>
        <p:blipFill>
          <a:blip r:embed="rId10"/>
          <a:srcRect b="38169"/>
          <a:stretch>
            <a:fillRect/>
          </a:stretch>
        </p:blipFill>
        <p:spPr>
          <a:xfrm flipH="1">
            <a:off x="5988685" y="3658235"/>
            <a:ext cx="774700" cy="977900"/>
          </a:xfrm>
          <a:prstGeom prst="rect">
            <a:avLst/>
          </a:prstGeom>
        </p:spPr>
      </p:pic>
      <p:sp>
        <p:nvSpPr>
          <p:cNvPr id="16" name="Text Box 15"/>
          <p:cNvSpPr txBox="1"/>
          <p:nvPr/>
        </p:nvSpPr>
        <p:spPr>
          <a:xfrm>
            <a:off x="2622550" y="407225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MAI ANH</a:t>
            </a:r>
            <a:endParaRPr lang="en-US">
              <a:latin typeface="Sitka Text" panose="02000505000000020004" charset="0"/>
              <a:cs typeface="Sitka Text" panose="02000505000000020004" charset="0"/>
            </a:endParaRPr>
          </a:p>
        </p:txBody>
      </p:sp>
      <p:sp>
        <p:nvSpPr>
          <p:cNvPr id="17" name="Text Box 16"/>
          <p:cNvSpPr txBox="1"/>
          <p:nvPr/>
        </p:nvSpPr>
        <p:spPr>
          <a:xfrm>
            <a:off x="6831965" y="407225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sym typeface="+mn-ea"/>
              </a:rPr>
              <a:t>VIỆT HÀ</a:t>
            </a:r>
            <a:endParaRPr lang="en-US">
              <a:latin typeface="Sitka Text" panose="02000505000000020004" charset="0"/>
              <a:cs typeface="Sitka Text" panose="02000505000000020004" charset="0"/>
            </a:endParaRPr>
          </a:p>
        </p:txBody>
      </p:sp>
      <p:sp>
        <p:nvSpPr>
          <p:cNvPr id="19" name="Text Box 18"/>
          <p:cNvSpPr txBox="1"/>
          <p:nvPr/>
        </p:nvSpPr>
        <p:spPr>
          <a:xfrm>
            <a:off x="6750685" y="149606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KHÁNH HUYỀN</a:t>
            </a:r>
          </a:p>
        </p:txBody>
      </p:sp>
      <p:sp>
        <p:nvSpPr>
          <p:cNvPr id="20" name="Text Box 19"/>
          <p:cNvSpPr txBox="1"/>
          <p:nvPr/>
        </p:nvSpPr>
        <p:spPr>
          <a:xfrm>
            <a:off x="6750685" y="2214880"/>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MINH THƯ</a:t>
            </a:r>
          </a:p>
        </p:txBody>
      </p:sp>
      <p:sp>
        <p:nvSpPr>
          <p:cNvPr id="21" name="Text Box 20"/>
          <p:cNvSpPr txBox="1"/>
          <p:nvPr/>
        </p:nvSpPr>
        <p:spPr>
          <a:xfrm>
            <a:off x="6750685" y="3105785"/>
            <a:ext cx="2338705" cy="368300"/>
          </a:xfrm>
          <a:prstGeom prst="rect">
            <a:avLst/>
          </a:prstGeom>
          <a:noFill/>
        </p:spPr>
        <p:txBody>
          <a:bodyPr wrap="square" rtlCol="0">
            <a:spAutoFit/>
          </a:bodyPr>
          <a:lstStyle/>
          <a:p>
            <a:r>
              <a:rPr lang="en-US">
                <a:latin typeface="Sitka Text" panose="02000505000000020004" charset="0"/>
                <a:cs typeface="Sitka Text" panose="02000505000000020004" charset="0"/>
              </a:rPr>
              <a:t>BÍCH NGỌC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8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00000 0.000000 L 0.100365 -0.008796 " pathEditMode="relative" rAng="0" ptsTypes="">
                                      <p:cBhvr>
                                        <p:cTn id="10" dur="1000" fill="hold"/>
                                        <p:tgtEl>
                                          <p:spTgt spid="8"/>
                                        </p:tgtEl>
                                        <p:attrNameLst>
                                          <p:attrName>ppt_x</p:attrName>
                                          <p:attrName>ppt_y</p:attrName>
                                        </p:attrNameLst>
                                      </p:cBhvr>
                                      <p:rCtr x="5900" y="-300"/>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
          <p:cNvPicPr>
            <a:picLocks noChangeAspect="1"/>
          </p:cNvPicPr>
          <p:nvPr/>
        </p:nvPicPr>
        <p:blipFill>
          <a:blip r:embed="rId4"/>
          <a:stretch>
            <a:fillRect/>
          </a:stretch>
        </p:blipFill>
        <p:spPr>
          <a:xfrm>
            <a:off x="0" y="0"/>
            <a:ext cx="12192000" cy="6858000"/>
          </a:xfrm>
          <a:prstGeom prst="rect">
            <a:avLst/>
          </a:prstGeom>
        </p:spPr>
      </p:pic>
      <p:sp>
        <p:nvSpPr>
          <p:cNvPr id="3" name="Text Box 2"/>
          <p:cNvSpPr txBox="1"/>
          <p:nvPr/>
        </p:nvSpPr>
        <p:spPr>
          <a:xfrm>
            <a:off x="2863850" y="2945130"/>
            <a:ext cx="9043035" cy="829945"/>
          </a:xfrm>
          <a:prstGeom prst="rect">
            <a:avLst/>
          </a:prstGeom>
          <a:noFill/>
        </p:spPr>
        <p:txBody>
          <a:bodyPr wrap="square" rtlCol="0">
            <a:spAutoFit/>
          </a:bodyPr>
          <a:lstStyle/>
          <a:p>
            <a:r>
              <a:rPr lang="en-US" sz="4800">
                <a:solidFill>
                  <a:schemeClr val="bg1"/>
                </a:solidFill>
                <a:latin typeface="Times New Roman" panose="02020603050405020304" charset="0"/>
                <a:cs typeface="Times New Roman" panose="02020603050405020304" charset="0"/>
              </a:rPr>
              <a:t>Bài thuyết trình kết thúc!</a:t>
            </a:r>
          </a:p>
        </p:txBody>
      </p:sp>
      <p:pic>
        <p:nvPicPr>
          <p:cNvPr id="4" name="rơi">
            <a:hlinkClick r:id="" action="ppaction://media"/>
          </p:cNvPr>
          <p:cNvPicPr/>
          <p:nvPr>
            <a:audioFile r:link="rId2"/>
            <p:extLst>
              <p:ext uri="{DAA4B4D4-6D71-4841-9C94-3DE7FCFB9230}">
                <p14:media xmlns:p14="http://schemas.microsoft.com/office/powerpoint/2010/main" r:embed="rId1"/>
              </p:ext>
            </p:extLst>
          </p:nvPr>
        </p:nvPicPr>
        <p:blipFill>
          <a:blip r:embed="rId5"/>
          <a:stretch>
            <a:fillRect/>
          </a:stretch>
        </p:blipFill>
        <p:spPr>
          <a:xfrm>
            <a:off x="10595610" y="-42926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2014" fill="hold"/>
                                        <p:tgtEl>
                                          <p:spTgt spid="4"/>
                                        </p:tgtEl>
                                      </p:cBhvr>
                                    </p:cmd>
                                  </p:childTnLst>
                                </p:cTn>
                              </p:par>
                              <p:par>
                                <p:cTn id="7" presetID="8" presetClass="entr" presetSubtype="16"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diamond(in)">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kedz2206784919107_c57525eb749fd08091968393326901d4_LI"/>
          <p:cNvPicPr>
            <a:picLocks noChangeAspect="1"/>
          </p:cNvPicPr>
          <p:nvPr/>
        </p:nvPicPr>
        <p:blipFill>
          <a:blip r:embed="rId2"/>
          <a:stretch>
            <a:fillRect/>
          </a:stretch>
        </p:blipFill>
        <p:spPr>
          <a:xfrm>
            <a:off x="-635" y="-635"/>
            <a:ext cx="12193270" cy="6859270"/>
          </a:xfrm>
          <a:prstGeom prst="rect">
            <a:avLst/>
          </a:prstGeom>
        </p:spPr>
      </p:pic>
      <p:pic>
        <p:nvPicPr>
          <p:cNvPr id="7" name="Picture 6" descr="2d7605c90868f61713538af027b8c771"/>
          <p:cNvPicPr>
            <a:picLocks noChangeAspect="1"/>
          </p:cNvPicPr>
          <p:nvPr/>
        </p:nvPicPr>
        <p:blipFill>
          <a:blip r:embed="rId3"/>
          <a:stretch>
            <a:fillRect/>
          </a:stretch>
        </p:blipFill>
        <p:spPr>
          <a:xfrm flipH="1">
            <a:off x="2484120" y="1834515"/>
            <a:ext cx="765175" cy="1025525"/>
          </a:xfrm>
          <a:prstGeom prst="rect">
            <a:avLst/>
          </a:prstGeom>
        </p:spPr>
      </p:pic>
      <p:pic>
        <p:nvPicPr>
          <p:cNvPr id="5" name="Picture 4" descr="-41601316264zmyndxmi21"/>
          <p:cNvPicPr>
            <a:picLocks noChangeAspect="1"/>
          </p:cNvPicPr>
          <p:nvPr/>
        </p:nvPicPr>
        <p:blipFill>
          <a:blip r:embed="rId4"/>
          <a:stretch>
            <a:fillRect/>
          </a:stretch>
        </p:blipFill>
        <p:spPr>
          <a:xfrm>
            <a:off x="4050030" y="1834515"/>
            <a:ext cx="690245" cy="925830"/>
          </a:xfrm>
          <a:prstGeom prst="rect">
            <a:avLst/>
          </a:prstGeom>
        </p:spPr>
      </p:pic>
      <p:pic>
        <p:nvPicPr>
          <p:cNvPr id="8" name="Picture 7" descr="-41601313914ox6c3d6e4n"/>
          <p:cNvPicPr>
            <a:picLocks noChangeAspect="1"/>
          </p:cNvPicPr>
          <p:nvPr/>
        </p:nvPicPr>
        <p:blipFill>
          <a:blip r:embed="rId5"/>
          <a:stretch>
            <a:fillRect/>
          </a:stretch>
        </p:blipFill>
        <p:spPr>
          <a:xfrm>
            <a:off x="5679440" y="2500630"/>
            <a:ext cx="833755" cy="1120140"/>
          </a:xfrm>
          <a:prstGeom prst="rect">
            <a:avLst/>
          </a:prstGeom>
        </p:spPr>
      </p:pic>
      <p:pic>
        <p:nvPicPr>
          <p:cNvPr id="4" name="Picture 3" descr="dt4-500x1020"/>
          <p:cNvPicPr>
            <a:picLocks noChangeAspect="1"/>
          </p:cNvPicPr>
          <p:nvPr/>
        </p:nvPicPr>
        <p:blipFill>
          <a:blip r:embed="rId6"/>
          <a:stretch>
            <a:fillRect/>
          </a:stretch>
        </p:blipFill>
        <p:spPr>
          <a:xfrm flipH="1">
            <a:off x="5811520" y="4076065"/>
            <a:ext cx="802005" cy="1637665"/>
          </a:xfrm>
          <a:prstGeom prst="rect">
            <a:avLst/>
          </a:prstGeom>
        </p:spPr>
      </p:pic>
      <p:pic>
        <p:nvPicPr>
          <p:cNvPr id="3" name="Picture 2" descr="PURPLE"/>
          <p:cNvPicPr>
            <a:picLocks noChangeAspect="1"/>
          </p:cNvPicPr>
          <p:nvPr/>
        </p:nvPicPr>
        <p:blipFill>
          <a:blip r:embed="rId7"/>
          <a:stretch>
            <a:fillRect/>
          </a:stretch>
        </p:blipFill>
        <p:spPr>
          <a:xfrm>
            <a:off x="3712210" y="4567555"/>
            <a:ext cx="1365885" cy="1365885"/>
          </a:xfrm>
          <a:prstGeom prst="rect">
            <a:avLst/>
          </a:prstGeom>
        </p:spPr>
      </p:pic>
      <p:pic>
        <p:nvPicPr>
          <p:cNvPr id="9" name="Picture 8" descr="ppawzo4o1sn51"/>
          <p:cNvPicPr>
            <a:picLocks noChangeAspect="1"/>
          </p:cNvPicPr>
          <p:nvPr/>
        </p:nvPicPr>
        <p:blipFill>
          <a:blip r:embed="rId8"/>
          <a:stretch>
            <a:fillRect/>
          </a:stretch>
        </p:blipFill>
        <p:spPr>
          <a:xfrm flipH="1">
            <a:off x="2150745" y="4567555"/>
            <a:ext cx="855980" cy="920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03281 0.013241 L -0.262031 0.225093 " pathEditMode="relative" rAng="0" ptsTypes="">
                                      <p:cBhvr>
                                        <p:cTn id="6" dur="2000" fill="hold"/>
                                        <p:tgtEl>
                                          <p:spTgt spid="7"/>
                                        </p:tgtEl>
                                        <p:attrNameLst>
                                          <p:attrName>ppt_x</p:attrName>
                                          <p:attrName>ppt_y</p:attrName>
                                        </p:attrNameLst>
                                      </p:cBhvr>
                                      <p:rCtr x="-124" y="0"/>
                                    </p:animMotion>
                                  </p:childTnLst>
                                </p:cTn>
                              </p:par>
                              <p:par>
                                <p:cTn id="7" presetID="56" presetClass="path" presetSubtype="0" accel="50000" decel="50000" fill="hold" nodeType="withEffect">
                                  <p:stCondLst>
                                    <p:cond delay="0"/>
                                  </p:stCondLst>
                                  <p:childTnLst>
                                    <p:animMotion origin="layout" path="M -0.000833 0.002963 L 0.681146 0.190556 " pathEditMode="relative" rAng="0" ptsTypes="">
                                      <p:cBhvr>
                                        <p:cTn id="8" dur="2000" fill="hold"/>
                                        <p:tgtEl>
                                          <p:spTgt spid="5"/>
                                        </p:tgtEl>
                                        <p:attrNameLst>
                                          <p:attrName>ppt_x</p:attrName>
                                          <p:attrName>ppt_y</p:attrName>
                                        </p:attrNameLst>
                                      </p:cBhvr>
                                      <p:rCtr x="317" y="101"/>
                                    </p:animMotion>
                                  </p:childTnLst>
                                </p:cTn>
                              </p:par>
                              <p:par>
                                <p:cTn id="9" presetID="63" presetClass="path" presetSubtype="0" accel="50000" decel="50000" fill="hold" nodeType="withEffect">
                                  <p:stCondLst>
                                    <p:cond delay="0"/>
                                  </p:stCondLst>
                                  <p:childTnLst>
                                    <p:animMotion origin="layout" path="M -0.007396 -0.029259 L 0.523802 0.055185 " pathEditMode="relative" rAng="0" ptsTypes="">
                                      <p:cBhvr>
                                        <p:cTn id="10" dur="2000" fill="hold"/>
                                        <p:tgtEl>
                                          <p:spTgt spid="8"/>
                                        </p:tgtEl>
                                        <p:attrNameLst>
                                          <p:attrName>ppt_x</p:attrName>
                                          <p:attrName>ppt_y</p:attrName>
                                        </p:attrNameLst>
                                      </p:cBhvr>
                                      <p:rCtr x="266" y="42"/>
                                    </p:animMotion>
                                  </p:childTnLst>
                                </p:cTn>
                              </p:par>
                              <p:par>
                                <p:cTn id="11" presetID="63" presetClass="path" presetSubtype="0" accel="50000" decel="50000" fill="hold" nodeType="withEffect">
                                  <p:stCondLst>
                                    <p:cond delay="0"/>
                                  </p:stCondLst>
                                  <p:childTnLst>
                                    <p:animMotion origin="layout" path="M 0.000000 0.000000 L 0.531563 -0.191481 " pathEditMode="relative" rAng="0" ptsTypes="">
                                      <p:cBhvr>
                                        <p:cTn id="12" dur="2000" fill="hold"/>
                                        <p:tgtEl>
                                          <p:spTgt spid="4"/>
                                        </p:tgtEl>
                                        <p:attrNameLst>
                                          <p:attrName>ppt_x</p:attrName>
                                          <p:attrName>ppt_y</p:attrName>
                                        </p:attrNameLst>
                                      </p:cBhvr>
                                      <p:rCtr x="125" y="0"/>
                                    </p:animMotion>
                                  </p:childTnLst>
                                </p:cTn>
                              </p:par>
                              <p:par>
                                <p:cTn id="13" presetID="42" presetClass="path" presetSubtype="0" accel="50000" decel="50000" fill="hold" nodeType="withEffect">
                                  <p:stCondLst>
                                    <p:cond delay="0"/>
                                  </p:stCondLst>
                                  <p:childTnLst>
                                    <p:animMotion origin="layout" path="M 0.000000 0.000000 L 0.001302 0.312870 " pathEditMode="relative" rAng="0" ptsTypes="">
                                      <p:cBhvr>
                                        <p:cTn id="14" dur="2000" fill="hold"/>
                                        <p:tgtEl>
                                          <p:spTgt spid="3"/>
                                        </p:tgtEl>
                                        <p:attrNameLst>
                                          <p:attrName>ppt_x</p:attrName>
                                          <p:attrName>ppt_y</p:attrName>
                                        </p:attrNameLst>
                                      </p:cBhvr>
                                      <p:rCtr x="0" y="125"/>
                                    </p:animMotion>
                                  </p:childTnLst>
                                </p:cTn>
                              </p:par>
                              <p:par>
                                <p:cTn id="15" presetID="35" presetClass="path" presetSubtype="0" accel="50000" decel="50000" fill="hold" nodeType="withEffect">
                                  <p:stCondLst>
                                    <p:cond delay="0"/>
                                  </p:stCondLst>
                                  <p:childTnLst>
                                    <p:animMotion origin="layout" path="M 0.000000 0.000000 L -0.238750 -0.200926 " pathEditMode="relative" rAng="0" ptsTypes="">
                                      <p:cBhvr>
                                        <p:cTn id="16" dur="2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3"/>
          <a:stretch>
            <a:fillRect/>
          </a:stretch>
        </p:blipFill>
        <p:spPr>
          <a:xfrm>
            <a:off x="635" y="0"/>
            <a:ext cx="12191365" cy="6858000"/>
          </a:xfrm>
          <a:prstGeom prst="rect">
            <a:avLst/>
          </a:prstGeom>
        </p:spPr>
      </p:pic>
      <p:pic>
        <p:nvPicPr>
          <p:cNvPr id="4" name="Picture 3" descr="bc8ba78da24d2cef791764739d0e5d62"/>
          <p:cNvPicPr>
            <a:picLocks noChangeAspect="1"/>
          </p:cNvPicPr>
          <p:nvPr/>
        </p:nvPicPr>
        <p:blipFill>
          <a:blip r:embed="rId4"/>
          <a:stretch>
            <a:fillRect/>
          </a:stretch>
        </p:blipFill>
        <p:spPr>
          <a:xfrm>
            <a:off x="7214870" y="2299970"/>
            <a:ext cx="873760" cy="1092835"/>
          </a:xfrm>
          <a:prstGeom prst="rect">
            <a:avLst/>
          </a:prstGeom>
        </p:spPr>
      </p:pic>
      <p:pic>
        <p:nvPicPr>
          <p:cNvPr id="5" name="Picture 4" descr="-41601313914ox6c3d6e4n"/>
          <p:cNvPicPr>
            <a:picLocks noChangeAspect="1"/>
          </p:cNvPicPr>
          <p:nvPr/>
        </p:nvPicPr>
        <p:blipFill>
          <a:blip r:embed="rId5"/>
          <a:stretch>
            <a:fillRect/>
          </a:stretch>
        </p:blipFill>
        <p:spPr>
          <a:xfrm flipH="1">
            <a:off x="7338060" y="6654165"/>
            <a:ext cx="885190" cy="1186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withEffect">
                                  <p:stCondLst>
                                    <p:cond delay="0"/>
                                  </p:stCondLst>
                                  <p:childTnLst>
                                    <p:animMotion origin="layout" path="M 0.000846 -0.001611 L 0.008585 -0.001611 C 0.012051 -0.001611 0.016316 -0.172630 0.016316 -0.311425 L 0.016316 -0.621241 " pathEditMode="relative" rAng="0" ptsTypes="">
                                      <p:cBhvr>
                                        <p:cTn id="6" dur="2000" fill="hold"/>
                                        <p:tgtEl>
                                          <p:spTgt spid="5"/>
                                        </p:tgtEl>
                                        <p:attrNameLst>
                                          <p:attrName>ppt_x</p:attrName>
                                          <p:attrName>ppt_y</p:attrName>
                                        </p:attrNameLst>
                                      </p:cBhvr>
                                      <p:rCtr x="800" y="-30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4"/>
          <a:stretch>
            <a:fillRect/>
          </a:stretch>
        </p:blipFill>
        <p:spPr>
          <a:xfrm>
            <a:off x="0" y="0"/>
            <a:ext cx="12192000" cy="6858000"/>
          </a:xfrm>
          <a:prstGeom prst="rect">
            <a:avLst/>
          </a:prstGeom>
        </p:spPr>
      </p:pic>
      <p:pic>
        <p:nvPicPr>
          <p:cNvPr id="3" name="Picture 2" descr="5n25835jcoq51"/>
          <p:cNvPicPr>
            <a:picLocks noChangeAspect="1"/>
          </p:cNvPicPr>
          <p:nvPr/>
        </p:nvPicPr>
        <p:blipFill>
          <a:blip r:embed="rId5"/>
          <a:stretch>
            <a:fillRect/>
          </a:stretch>
        </p:blipFill>
        <p:spPr>
          <a:xfrm>
            <a:off x="6911340" y="2449195"/>
            <a:ext cx="936625" cy="936625"/>
          </a:xfrm>
          <a:prstGeom prst="rect">
            <a:avLst/>
          </a:prstGeom>
        </p:spPr>
      </p:pic>
      <p:pic>
        <p:nvPicPr>
          <p:cNvPr id="4" name="kill">
            <a:hlinkClick r:id="" action="ppaction://media"/>
          </p:cNvPr>
          <p:cNvPicPr/>
          <p:nvPr>
            <a:audioFile r:link="rId2"/>
            <p:extLst>
              <p:ext uri="{DAA4B4D4-6D71-4841-9C94-3DE7FCFB9230}">
                <p14:media xmlns:p14="http://schemas.microsoft.com/office/powerpoint/2010/main" r:embed="rId1"/>
              </p:ext>
            </p:extLst>
          </p:nvPr>
        </p:nvPicPr>
        <p:blipFill>
          <a:blip r:embed="rId6"/>
          <a:stretch>
            <a:fillRect/>
          </a:stretch>
        </p:blipFill>
        <p:spPr>
          <a:xfrm>
            <a:off x="11132820" y="-723265"/>
            <a:ext cx="495300" cy="495300"/>
          </a:xfrm>
          <a:prstGeom prst="rect">
            <a:avLst/>
          </a:prstGeom>
        </p:spPr>
      </p:pic>
      <p:pic>
        <p:nvPicPr>
          <p:cNvPr id="7" name="Picture 6" descr="fdfew"/>
          <p:cNvPicPr>
            <a:picLocks noChangeAspect="1"/>
          </p:cNvPicPr>
          <p:nvPr/>
        </p:nvPicPr>
        <p:blipFill>
          <a:blip r:embed="rId7"/>
          <a:stretch>
            <a:fillRect/>
          </a:stretch>
        </p:blipFill>
        <p:spPr>
          <a:xfrm flipH="1">
            <a:off x="6372225" y="1756410"/>
            <a:ext cx="1651000" cy="1629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656" fill="hold"/>
                                        <p:tgtEl>
                                          <p:spTgt spid="4"/>
                                        </p:tgtEl>
                                      </p:cBhvr>
                                    </p:cmd>
                                  </p:childTnLst>
                                </p:cTn>
                              </p:par>
                              <p:par>
                                <p:cTn id="7" presetID="35" presetClass="path" presetSubtype="0" accel="50000" decel="50000" fill="hold" nodeType="withEffect">
                                  <p:stCondLst>
                                    <p:cond delay="0"/>
                                  </p:stCondLst>
                                  <p:childTnLst>
                                    <p:animMotion origin="layout" path="M 0.000000 0.000000 L -0.665781 0.047593 " pathEditMode="relative" rAng="0" ptsTypes="">
                                      <p:cBhvr>
                                        <p:cTn id="8" dur="2000" fill="hold"/>
                                        <p:tgtEl>
                                          <p:spTgt spid="7"/>
                                        </p:tgtEl>
                                        <p:attrNameLst>
                                          <p:attrName>ppt_x</p:attrName>
                                          <p:attrName>ppt_y</p:attrName>
                                        </p:attrNameLst>
                                      </p:cBhvr>
                                      <p:rCtr x="-31900" y="2200"/>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9"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
          <p:cNvPicPr>
            <a:picLocks noChangeAspect="1"/>
          </p:cNvPicPr>
          <p:nvPr/>
        </p:nvPicPr>
        <p:blipFill>
          <a:blip r:embed="rId4"/>
          <a:stretch>
            <a:fillRect/>
          </a:stretch>
        </p:blipFill>
        <p:spPr>
          <a:xfrm>
            <a:off x="635" y="0"/>
            <a:ext cx="12192000" cy="6858000"/>
          </a:xfrm>
          <a:prstGeom prst="rect">
            <a:avLst/>
          </a:prstGeom>
        </p:spPr>
      </p:pic>
      <p:pic>
        <p:nvPicPr>
          <p:cNvPr id="3" name="Picture 2" descr="maxresdefault-(1)"/>
          <p:cNvPicPr>
            <a:picLocks noChangeAspect="1"/>
          </p:cNvPicPr>
          <p:nvPr/>
        </p:nvPicPr>
        <p:blipFill>
          <a:blip r:embed="rId5"/>
          <a:stretch>
            <a:fillRect/>
          </a:stretch>
        </p:blipFill>
        <p:spPr>
          <a:xfrm>
            <a:off x="635" y="2927350"/>
            <a:ext cx="12191365" cy="3138805"/>
          </a:xfrm>
          <a:prstGeom prst="rect">
            <a:avLst/>
          </a:prstGeom>
        </p:spPr>
      </p:pic>
      <p:sp>
        <p:nvSpPr>
          <p:cNvPr id="4" name="Text Box 3"/>
          <p:cNvSpPr txBox="1"/>
          <p:nvPr/>
        </p:nvSpPr>
        <p:spPr>
          <a:xfrm>
            <a:off x="2279650" y="1831340"/>
            <a:ext cx="8651240" cy="829945"/>
          </a:xfrm>
          <a:prstGeom prst="rect">
            <a:avLst/>
          </a:prstGeom>
          <a:noFill/>
        </p:spPr>
        <p:txBody>
          <a:bodyPr wrap="square" rtlCol="0">
            <a:spAutoFit/>
          </a:bodyPr>
          <a:lstStyle/>
          <a:p>
            <a:r>
              <a:rPr lang="en-US" sz="4800">
                <a:solidFill>
                  <a:schemeClr val="accent1">
                    <a:lumMod val="60000"/>
                    <a:lumOff val="40000"/>
                  </a:schemeClr>
                </a:solidFill>
                <a:latin typeface="Sitka Text" panose="02000505000000020004" charset="0"/>
                <a:ea typeface="Microsoft YaHei" panose="020B0503020204020204" charset="-122"/>
                <a:cs typeface="Sitka Text" panose="02000505000000020004" charset="0"/>
              </a:rPr>
              <a:t>THANKS FOR LISTENING!</a:t>
            </a:r>
          </a:p>
        </p:txBody>
      </p:sp>
      <p:pic>
        <p:nvPicPr>
          <p:cNvPr id="6" name="winnn">
            <a:hlinkClick r:id="" action="ppaction://media"/>
          </p:cNvPr>
          <p:cNvPicPr/>
          <p:nvPr>
            <a:audioFile r:link="rId2"/>
            <p:extLst>
              <p:ext uri="{DAA4B4D4-6D71-4841-9C94-3DE7FCFB9230}">
                <p14:media xmlns:p14="http://schemas.microsoft.com/office/powerpoint/2010/main" r:embed="rId1"/>
              </p:ext>
            </p:extLst>
          </p:nvPr>
        </p:nvPicPr>
        <p:blipFill>
          <a:blip r:embed="rId6"/>
          <a:stretch>
            <a:fillRect/>
          </a:stretch>
        </p:blipFill>
        <p:spPr>
          <a:xfrm>
            <a:off x="11457305" y="-495300"/>
            <a:ext cx="495300" cy="495300"/>
          </a:xfrm>
          <a:prstGeom prst="rect">
            <a:avLst/>
          </a:prstGeom>
        </p:spPr>
      </p:pic>
      <p:pic>
        <p:nvPicPr>
          <p:cNvPr id="5" name="Picture 4" descr="1uK8"/>
          <p:cNvPicPr>
            <a:picLocks noChangeAspect="1"/>
          </p:cNvPicPr>
          <p:nvPr/>
        </p:nvPicPr>
        <p:blipFill>
          <a:blip r:embed="rId7"/>
          <a:stretch>
            <a:fillRect/>
          </a:stretch>
        </p:blipFill>
        <p:spPr>
          <a:xfrm>
            <a:off x="-68580" y="0"/>
            <a:ext cx="3272155" cy="975360"/>
          </a:xfrm>
          <a:prstGeom prst="rect">
            <a:avLst/>
          </a:prstGeom>
        </p:spPr>
      </p:pic>
      <p:pic>
        <p:nvPicPr>
          <p:cNvPr id="7" name="Picture 6" descr="giphy"/>
          <p:cNvPicPr>
            <a:picLocks noChangeAspect="1"/>
          </p:cNvPicPr>
          <p:nvPr/>
        </p:nvPicPr>
        <p:blipFill>
          <a:blip r:embed="rId8"/>
          <a:stretch>
            <a:fillRect/>
          </a:stretch>
        </p:blipFill>
        <p:spPr>
          <a:xfrm>
            <a:off x="9063990" y="4753610"/>
            <a:ext cx="2776855" cy="2776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59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
          <p:cNvPicPr>
            <a:picLocks noChangeAspect="1"/>
          </p:cNvPicPr>
          <p:nvPr/>
        </p:nvPicPr>
        <p:blipFill>
          <a:blip r:embed="rId5"/>
          <a:stretch>
            <a:fillRect/>
          </a:stretch>
        </p:blipFill>
        <p:spPr>
          <a:xfrm>
            <a:off x="0" y="-635"/>
            <a:ext cx="12192635" cy="6858635"/>
          </a:xfrm>
          <a:prstGeom prst="rect">
            <a:avLst/>
          </a:prstGeom>
        </p:spPr>
      </p:pic>
      <p:pic>
        <p:nvPicPr>
          <p:cNvPr id="3" name="Picture 2" descr="maxresdefault-(1)"/>
          <p:cNvPicPr>
            <a:picLocks noChangeAspect="1"/>
          </p:cNvPicPr>
          <p:nvPr/>
        </p:nvPicPr>
        <p:blipFill>
          <a:blip r:embed="rId6"/>
          <a:stretch>
            <a:fillRect/>
          </a:stretch>
        </p:blipFill>
        <p:spPr>
          <a:xfrm>
            <a:off x="-24765" y="3319780"/>
            <a:ext cx="12216765" cy="3068320"/>
          </a:xfrm>
          <a:prstGeom prst="rect">
            <a:avLst/>
          </a:prstGeom>
        </p:spPr>
      </p:pic>
      <p:sp>
        <p:nvSpPr>
          <p:cNvPr id="4" name="Text Box 3"/>
          <p:cNvSpPr txBox="1"/>
          <p:nvPr/>
        </p:nvSpPr>
        <p:spPr>
          <a:xfrm>
            <a:off x="1741170" y="1209675"/>
            <a:ext cx="8974455" cy="829945"/>
          </a:xfrm>
          <a:prstGeom prst="rect">
            <a:avLst/>
          </a:prstGeom>
          <a:noFill/>
        </p:spPr>
        <p:txBody>
          <a:bodyPr wrap="square" rtlCol="0">
            <a:spAutoFit/>
          </a:bodyPr>
          <a:lstStyle/>
          <a:p>
            <a:r>
              <a:rPr lang="en-US" sz="4800">
                <a:solidFill>
                  <a:schemeClr val="accent1">
                    <a:lumMod val="40000"/>
                    <a:lumOff val="60000"/>
                  </a:schemeClr>
                </a:solidFill>
                <a:latin typeface="Microsoft YaHei" panose="020B0503020204020204" charset="-122"/>
                <a:ea typeface="Microsoft YaHei" panose="020B0503020204020204" charset="-122"/>
                <a:cs typeface="Bitmap" charset="0"/>
              </a:rPr>
              <a:t>BÀI THUYẾT TRÌNH BẮT ĐẦU</a:t>
            </a:r>
          </a:p>
        </p:txBody>
      </p:sp>
      <p:sp>
        <p:nvSpPr>
          <p:cNvPr id="6" name="Text Box 5"/>
          <p:cNvSpPr txBox="1"/>
          <p:nvPr/>
        </p:nvSpPr>
        <p:spPr>
          <a:xfrm>
            <a:off x="2138045" y="2172335"/>
            <a:ext cx="7742555" cy="521970"/>
          </a:xfrm>
          <a:prstGeom prst="rect">
            <a:avLst/>
          </a:prstGeom>
          <a:noFill/>
        </p:spPr>
        <p:txBody>
          <a:bodyPr wrap="square" rtlCol="0">
            <a:spAutoFit/>
          </a:bodyPr>
          <a:lstStyle/>
          <a:p>
            <a:r>
              <a:rPr lang="en-US" sz="2800">
                <a:solidFill>
                  <a:schemeClr val="bg1"/>
                </a:solidFill>
                <a:latin typeface="Times New Roman" panose="02020603050405020304" charset="0"/>
                <a:cs typeface="Times New Roman" panose="02020603050405020304" charset="0"/>
              </a:rPr>
              <a:t>Trong nhóm này sẽ có </a:t>
            </a:r>
            <a:r>
              <a:rPr lang="en-US" sz="2800">
                <a:solidFill>
                  <a:srgbClr val="C00000"/>
                </a:solidFill>
                <a:latin typeface="Times New Roman" panose="02020603050405020304" charset="0"/>
                <a:cs typeface="Times New Roman" panose="02020603050405020304" charset="0"/>
              </a:rPr>
              <a:t>nhiều đứa</a:t>
            </a:r>
            <a:r>
              <a:rPr lang="en-US" sz="2800">
                <a:solidFill>
                  <a:schemeClr val="bg1"/>
                </a:solidFill>
                <a:latin typeface="Times New Roman" panose="02020603050405020304" charset="0"/>
                <a:cs typeface="Times New Roman" panose="02020603050405020304" charset="0"/>
              </a:rPr>
              <a:t> làm bài thuyết trình</a:t>
            </a:r>
          </a:p>
        </p:txBody>
      </p:sp>
      <p:pic>
        <p:nvPicPr>
          <p:cNvPr id="5" name="begin">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1275060" y="-49593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000" fill="hold">
                                          <p:stCondLst>
                                            <p:cond delay="0"/>
                                          </p:stCondLst>
                                        </p:cTn>
                                        <p:tgtEl>
                                          <p:spTgt spid="4">
                                            <p:txEl>
                                              <p:pRg st="0" end="0"/>
                                            </p:txEl>
                                          </p:spTgt>
                                        </p:tgtEl>
                                        <p:attrNameLst>
                                          <p:attrName>style.visibility</p:attrName>
                                        </p:attrNameLst>
                                      </p:cBhvr>
                                      <p:to>
                                        <p:strVal val="visible"/>
                                      </p:to>
                                    </p:set>
                                    <p:animEffect transition="in" filter="circle(in)">
                                      <p:cBhvr>
                                        <p:cTn id="7" dur="1000"/>
                                        <p:tgtEl>
                                          <p:spTgt spid="4">
                                            <p:txEl>
                                              <p:pRg st="0" end="0"/>
                                            </p:txEl>
                                          </p:spTgt>
                                        </p:tgtEl>
                                      </p:cBhvr>
                                    </p:animEffect>
                                  </p:childTnLst>
                                </p:cTn>
                              </p:par>
                              <p:par>
                                <p:cTn id="8" presetID="6" presetClass="entr" presetSubtype="16" fill="hold"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circle(in)">
                                      <p:cBhvr>
                                        <p:cTn id="10" dur="1000"/>
                                        <p:tgtEl>
                                          <p:spTgt spid="3"/>
                                        </p:tgtEl>
                                      </p:cBhvr>
                                    </p:animEffect>
                                  </p:childTnLst>
                                </p:cTn>
                              </p:par>
                              <p:par>
                                <p:cTn id="11" presetID="6" presetClass="entr" presetSubtype="16" fill="hold" nodeType="withEffect">
                                  <p:stCondLst>
                                    <p:cond delay="0"/>
                                  </p:stCondLst>
                                  <p:childTnLst>
                                    <p:set>
                                      <p:cBhvr>
                                        <p:cTn id="12" dur="1000" fill="hold">
                                          <p:stCondLst>
                                            <p:cond delay="0"/>
                                          </p:stCondLst>
                                        </p:cTn>
                                        <p:tgtEl>
                                          <p:spTgt spid="6">
                                            <p:txEl>
                                              <p:pRg st="0" end="0"/>
                                            </p:txEl>
                                          </p:spTgt>
                                        </p:tgtEl>
                                        <p:attrNameLst>
                                          <p:attrName>style.visibility</p:attrName>
                                        </p:attrNameLst>
                                      </p:cBhvr>
                                      <p:to>
                                        <p:strVal val="visible"/>
                                      </p:to>
                                    </p:set>
                                    <p:animEffect transition="in" filter="circle(in)">
                                      <p:cBhvr>
                                        <p:cTn id="13" dur="1000"/>
                                        <p:tgtEl>
                                          <p:spTgt spid="6">
                                            <p:txEl>
                                              <p:pRg st="0" end="0"/>
                                            </p:txEl>
                                          </p:spTgt>
                                        </p:tgtEl>
                                      </p:cBhvr>
                                    </p:animEffect>
                                  </p:childTnLst>
                                </p:cTn>
                              </p:par>
                              <p:par>
                                <p:cTn id="14" presetID="1" presetClass="mediacall" presetSubtype="0" fill="hold" nodeType="withEffect">
                                  <p:stCondLst>
                                    <p:cond delay="0"/>
                                  </p:stCondLst>
                                  <p:childTnLst>
                                    <p:cmd type="call" cmd="playFrom(0.0)">
                                      <p:cBhvr additive="base">
                                        <p:cTn id="15" dur="29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6"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xresdefault"/>
          <p:cNvPicPr>
            <a:picLocks noChangeAspect="1"/>
          </p:cNvPicPr>
          <p:nvPr/>
        </p:nvPicPr>
        <p:blipFill>
          <a:blip r:embed="rId5"/>
          <a:stretch>
            <a:fillRect/>
          </a:stretch>
        </p:blipFill>
        <p:spPr>
          <a:xfrm>
            <a:off x="0" y="0"/>
            <a:ext cx="12192000" cy="6858000"/>
          </a:xfrm>
          <a:prstGeom prst="rect">
            <a:avLst/>
          </a:prstGeom>
        </p:spPr>
      </p:pic>
      <p:pic>
        <p:nvPicPr>
          <p:cNvPr id="4" name="Picture 3" descr="exxbhatosjl51"/>
          <p:cNvPicPr>
            <a:picLocks noChangeAspect="1"/>
          </p:cNvPicPr>
          <p:nvPr/>
        </p:nvPicPr>
        <p:blipFill>
          <a:blip r:embed="rId6"/>
          <a:stretch>
            <a:fillRect/>
          </a:stretch>
        </p:blipFill>
        <p:spPr>
          <a:xfrm>
            <a:off x="0" y="3206750"/>
            <a:ext cx="12192000" cy="3387725"/>
          </a:xfrm>
          <a:prstGeom prst="rect">
            <a:avLst/>
          </a:prstGeom>
        </p:spPr>
      </p:pic>
      <p:pic>
        <p:nvPicPr>
          <p:cNvPr id="5" name="Picture 4" descr="fdfew"/>
          <p:cNvPicPr>
            <a:picLocks noChangeAspect="1"/>
          </p:cNvPicPr>
          <p:nvPr/>
        </p:nvPicPr>
        <p:blipFill>
          <a:blip r:embed="rId7"/>
          <a:stretch>
            <a:fillRect/>
          </a:stretch>
        </p:blipFill>
        <p:spPr>
          <a:xfrm>
            <a:off x="5833745" y="2728595"/>
            <a:ext cx="2895600" cy="2857500"/>
          </a:xfrm>
          <a:prstGeom prst="rect">
            <a:avLst/>
          </a:prstGeom>
        </p:spPr>
      </p:pic>
      <p:pic>
        <p:nvPicPr>
          <p:cNvPr id="7" name="Picture 6" descr="a933f0efe04b498f4a58dbc95bba8b4b"/>
          <p:cNvPicPr>
            <a:picLocks noChangeAspect="1"/>
          </p:cNvPicPr>
          <p:nvPr/>
        </p:nvPicPr>
        <p:blipFill>
          <a:blip r:embed="rId8"/>
          <a:stretch>
            <a:fillRect/>
          </a:stretch>
        </p:blipFill>
        <p:spPr>
          <a:xfrm>
            <a:off x="1877695" y="4739005"/>
            <a:ext cx="1585595" cy="1855470"/>
          </a:xfrm>
          <a:prstGeom prst="rect">
            <a:avLst/>
          </a:prstGeom>
        </p:spPr>
      </p:pic>
      <p:sp>
        <p:nvSpPr>
          <p:cNvPr id="8" name="Text Box 7"/>
          <p:cNvSpPr txBox="1"/>
          <p:nvPr/>
        </p:nvSpPr>
        <p:spPr>
          <a:xfrm>
            <a:off x="3550920" y="1825625"/>
            <a:ext cx="10329545" cy="1014730"/>
          </a:xfrm>
          <a:prstGeom prst="rect">
            <a:avLst/>
          </a:prstGeom>
          <a:noFill/>
        </p:spPr>
        <p:txBody>
          <a:bodyPr wrap="square" rtlCol="0">
            <a:spAutoFit/>
          </a:bodyPr>
          <a:lstStyle/>
          <a:p>
            <a:r>
              <a:rPr lang="en-US" sz="6000">
                <a:solidFill>
                  <a:srgbClr val="FF0000"/>
                </a:solidFill>
              </a:rPr>
              <a:t>CÂU HỎI ???</a:t>
            </a:r>
          </a:p>
        </p:txBody>
      </p:sp>
      <p:pic>
        <p:nvPicPr>
          <p:cNvPr id="12" name="Picture 11" descr="wonder-day-among-us-png-52"/>
          <p:cNvPicPr>
            <a:picLocks noChangeAspect="1"/>
          </p:cNvPicPr>
          <p:nvPr/>
        </p:nvPicPr>
        <p:blipFill>
          <a:blip r:embed="rId9"/>
          <a:stretch>
            <a:fillRect/>
          </a:stretch>
        </p:blipFill>
        <p:spPr>
          <a:xfrm>
            <a:off x="2265045" y="2505075"/>
            <a:ext cx="3180715" cy="3304540"/>
          </a:xfrm>
          <a:prstGeom prst="rect">
            <a:avLst/>
          </a:prstGeom>
        </p:spPr>
      </p:pic>
      <p:pic>
        <p:nvPicPr>
          <p:cNvPr id="13" name="Picture 12" descr="5n25835jcoq51"/>
          <p:cNvPicPr>
            <a:picLocks noChangeAspect="1"/>
          </p:cNvPicPr>
          <p:nvPr/>
        </p:nvPicPr>
        <p:blipFill>
          <a:blip r:embed="rId10"/>
          <a:stretch>
            <a:fillRect/>
          </a:stretch>
        </p:blipFill>
        <p:spPr>
          <a:xfrm>
            <a:off x="7480935" y="4741545"/>
            <a:ext cx="1248410" cy="1248410"/>
          </a:xfrm>
          <a:prstGeom prst="rect">
            <a:avLst/>
          </a:prstGeom>
        </p:spPr>
      </p:pic>
      <p:pic>
        <p:nvPicPr>
          <p:cNvPr id="6" name="impostor win">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11092180" y="-570865"/>
            <a:ext cx="495300" cy="495300"/>
          </a:xfrm>
          <a:prstGeom prst="rect">
            <a:avLst/>
          </a:prstGeom>
        </p:spPr>
      </p:pic>
      <p:pic>
        <p:nvPicPr>
          <p:cNvPr id="2" name="Picture 1" descr="f3a0cc67725f8301da4e"/>
          <p:cNvPicPr>
            <a:picLocks noChangeAspect="1"/>
          </p:cNvPicPr>
          <p:nvPr/>
        </p:nvPicPr>
        <p:blipFill>
          <a:blip r:embed="rId12"/>
          <a:stretch>
            <a:fillRect/>
          </a:stretch>
        </p:blipFill>
        <p:spPr>
          <a:xfrm>
            <a:off x="10775950" y="4906010"/>
            <a:ext cx="1960880" cy="1951990"/>
          </a:xfrm>
          <a:prstGeom prst="rect">
            <a:avLst/>
          </a:prstGeom>
        </p:spPr>
      </p:pic>
      <p:pic>
        <p:nvPicPr>
          <p:cNvPr id="10" name="Picture 9" descr="giphy (1)"/>
          <p:cNvPicPr>
            <a:picLocks noChangeAspect="1"/>
          </p:cNvPicPr>
          <p:nvPr/>
        </p:nvPicPr>
        <p:blipFill>
          <a:blip r:embed="rId13"/>
          <a:stretch>
            <a:fillRect/>
          </a:stretch>
        </p:blipFill>
        <p:spPr>
          <a:xfrm>
            <a:off x="0" y="0"/>
            <a:ext cx="2552700" cy="26098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70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kedz2206784919107_c57525eb749fd08091968393326901d4_LI"/>
          <p:cNvPicPr>
            <a:picLocks noChangeAspect="1"/>
          </p:cNvPicPr>
          <p:nvPr/>
        </p:nvPicPr>
        <p:blipFill>
          <a:blip r:embed="rId4"/>
          <a:stretch>
            <a:fillRect/>
          </a:stretch>
        </p:blipFill>
        <p:spPr>
          <a:xfrm>
            <a:off x="0" y="0"/>
            <a:ext cx="12193270" cy="6858000"/>
          </a:xfrm>
          <a:prstGeom prst="rect">
            <a:avLst/>
          </a:prstGeom>
        </p:spPr>
      </p:pic>
      <p:pic>
        <p:nvPicPr>
          <p:cNvPr id="7" name="Picture 6" descr="2d7605c90868f61713538af027b8c771"/>
          <p:cNvPicPr>
            <a:picLocks noChangeAspect="1"/>
          </p:cNvPicPr>
          <p:nvPr/>
        </p:nvPicPr>
        <p:blipFill>
          <a:blip r:embed="rId5"/>
          <a:stretch>
            <a:fillRect/>
          </a:stretch>
        </p:blipFill>
        <p:spPr>
          <a:xfrm flipH="1">
            <a:off x="2484120" y="1834515"/>
            <a:ext cx="765175" cy="1025525"/>
          </a:xfrm>
          <a:prstGeom prst="rect">
            <a:avLst/>
          </a:prstGeom>
        </p:spPr>
      </p:pic>
      <p:pic>
        <p:nvPicPr>
          <p:cNvPr id="8" name="Picture 7" descr="-41601313914ox6c3d6e4n"/>
          <p:cNvPicPr>
            <a:picLocks noChangeAspect="1"/>
          </p:cNvPicPr>
          <p:nvPr/>
        </p:nvPicPr>
        <p:blipFill>
          <a:blip r:embed="rId6"/>
          <a:stretch>
            <a:fillRect/>
          </a:stretch>
        </p:blipFill>
        <p:spPr>
          <a:xfrm>
            <a:off x="5679440" y="2500630"/>
            <a:ext cx="833755" cy="1120140"/>
          </a:xfrm>
          <a:prstGeom prst="rect">
            <a:avLst/>
          </a:prstGeom>
        </p:spPr>
      </p:pic>
      <p:pic>
        <p:nvPicPr>
          <p:cNvPr id="9" name="Picture 8" descr="ppawzo4o1sn51"/>
          <p:cNvPicPr>
            <a:picLocks noChangeAspect="1"/>
          </p:cNvPicPr>
          <p:nvPr/>
        </p:nvPicPr>
        <p:blipFill>
          <a:blip r:embed="rId7"/>
          <a:stretch>
            <a:fillRect/>
          </a:stretch>
        </p:blipFill>
        <p:spPr>
          <a:xfrm flipH="1">
            <a:off x="2150745" y="4567555"/>
            <a:ext cx="855980" cy="920750"/>
          </a:xfrm>
          <a:prstGeom prst="rect">
            <a:avLst/>
          </a:prstGeom>
        </p:spPr>
      </p:pic>
      <p:pic>
        <p:nvPicPr>
          <p:cNvPr id="2" name="Untitled">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1624310" y="-495300"/>
            <a:ext cx="495300" cy="495300"/>
          </a:xfrm>
          <a:prstGeom prst="rect">
            <a:avLst/>
          </a:prstGeom>
        </p:spPr>
      </p:pic>
      <p:pic>
        <p:nvPicPr>
          <p:cNvPr id="3" name="Picture 2" descr="PURPLE"/>
          <p:cNvPicPr>
            <a:picLocks noChangeAspect="1"/>
          </p:cNvPicPr>
          <p:nvPr/>
        </p:nvPicPr>
        <p:blipFill>
          <a:blip r:embed="rId9"/>
          <a:stretch>
            <a:fillRect/>
          </a:stretch>
        </p:blipFill>
        <p:spPr>
          <a:xfrm>
            <a:off x="3712210" y="4567555"/>
            <a:ext cx="1365885" cy="1365885"/>
          </a:xfrm>
          <a:prstGeom prst="rect">
            <a:avLst/>
          </a:prstGeom>
        </p:spPr>
      </p:pic>
      <p:pic>
        <p:nvPicPr>
          <p:cNvPr id="5" name="Picture 4" descr="-41601316264zmyndxmi21"/>
          <p:cNvPicPr>
            <a:picLocks noChangeAspect="1"/>
          </p:cNvPicPr>
          <p:nvPr/>
        </p:nvPicPr>
        <p:blipFill>
          <a:blip r:embed="rId10"/>
          <a:stretch>
            <a:fillRect/>
          </a:stretch>
        </p:blipFill>
        <p:spPr>
          <a:xfrm>
            <a:off x="4050030" y="1834515"/>
            <a:ext cx="690245" cy="925830"/>
          </a:xfrm>
          <a:prstGeom prst="rect">
            <a:avLst/>
          </a:prstGeom>
        </p:spPr>
      </p:pic>
      <p:pic>
        <p:nvPicPr>
          <p:cNvPr id="4" name="Picture 3" descr="dt4-500x1020"/>
          <p:cNvPicPr>
            <a:picLocks noChangeAspect="1"/>
          </p:cNvPicPr>
          <p:nvPr/>
        </p:nvPicPr>
        <p:blipFill>
          <a:blip r:embed="rId11"/>
          <a:stretch>
            <a:fillRect/>
          </a:stretch>
        </p:blipFill>
        <p:spPr>
          <a:xfrm flipH="1">
            <a:off x="5811520" y="4076065"/>
            <a:ext cx="802005" cy="16376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07396 -0.029259 L 0.523802 0.055185 " pathEditMode="relative" rAng="0" ptsTypes="">
                                      <p:cBhvr>
                                        <p:cTn id="6" dur="2000" fill="hold"/>
                                        <p:tgtEl>
                                          <p:spTgt spid="8"/>
                                        </p:tgtEl>
                                        <p:attrNameLst>
                                          <p:attrName>ppt_x</p:attrName>
                                          <p:attrName>ppt_y</p:attrName>
                                        </p:attrNameLst>
                                      </p:cBhvr>
                                      <p:rCtr x="266" y="42"/>
                                    </p:animMotion>
                                  </p:childTnLst>
                                </p:cTn>
                              </p:par>
                              <p:par>
                                <p:cTn id="7" presetID="35" presetClass="path" presetSubtype="0" accel="50000" decel="50000" fill="hold" nodeType="withEffect">
                                  <p:stCondLst>
                                    <p:cond delay="0"/>
                                  </p:stCondLst>
                                  <p:childTnLst>
                                    <p:animMotion origin="layout" path="M 0.003281 0.013241 L -0.262031 0.225093 " pathEditMode="relative" rAng="0" ptsTypes="">
                                      <p:cBhvr>
                                        <p:cTn id="8" dur="2000" fill="hold"/>
                                        <p:tgtEl>
                                          <p:spTgt spid="7"/>
                                        </p:tgtEl>
                                        <p:attrNameLst>
                                          <p:attrName>ppt_x</p:attrName>
                                          <p:attrName>ppt_y</p:attrName>
                                        </p:attrNameLst>
                                      </p:cBhvr>
                                      <p:rCtr x="-124" y="0"/>
                                    </p:animMotion>
                                  </p:childTnLst>
                                </p:cTn>
                              </p:par>
                              <p:par>
                                <p:cTn id="9" presetID="35" presetClass="path" presetSubtype="0" accel="50000" decel="50000" fill="hold" nodeType="withEffect">
                                  <p:stCondLst>
                                    <p:cond delay="0"/>
                                  </p:stCondLst>
                                  <p:childTnLst>
                                    <p:animMotion origin="layout" path="M 0.000000 0.000000 L -0.238750 -0.200926 " pathEditMode="relative" rAng="0" ptsTypes="">
                                      <p:cBhvr>
                                        <p:cTn id="10" dur="2000" fill="hold"/>
                                        <p:tgtEl>
                                          <p:spTgt spid="9"/>
                                        </p:tgtEl>
                                        <p:attrNameLst>
                                          <p:attrName>ppt_x</p:attrName>
                                          <p:attrName>ppt_y</p:attrName>
                                        </p:attrNameLst>
                                      </p:cBhvr>
                                      <p:rCtr x="-125" y="0"/>
                                    </p:animMotion>
                                  </p:childTnLst>
                                </p:cTn>
                              </p:par>
                              <p:par>
                                <p:cTn id="11" presetID="42" presetClass="path" presetSubtype="0" accel="50000" decel="50000" fill="hold" nodeType="withEffect">
                                  <p:stCondLst>
                                    <p:cond delay="0"/>
                                  </p:stCondLst>
                                  <p:childTnLst>
                                    <p:animMotion origin="layout" path="M 0.000000 0.000000 L 0.001302 0.312870 " pathEditMode="relative" rAng="0" ptsTypes="">
                                      <p:cBhvr>
                                        <p:cTn id="12" dur="2000" fill="hold"/>
                                        <p:tgtEl>
                                          <p:spTgt spid="3"/>
                                        </p:tgtEl>
                                        <p:attrNameLst>
                                          <p:attrName>ppt_x</p:attrName>
                                          <p:attrName>ppt_y</p:attrName>
                                        </p:attrNameLst>
                                      </p:cBhvr>
                                      <p:rCtr x="0" y="125"/>
                                    </p:animMotion>
                                  </p:childTnLst>
                                </p:cTn>
                              </p:par>
                              <p:par>
                                <p:cTn id="13" presetID="56" presetClass="path" presetSubtype="0" accel="50000" decel="50000" fill="hold" nodeType="withEffect">
                                  <p:stCondLst>
                                    <p:cond delay="0"/>
                                  </p:stCondLst>
                                  <p:childTnLst>
                                    <p:animMotion origin="layout" path="M -0.000833 0.002963 L 0.681146 0.190556 " pathEditMode="relative" rAng="0" ptsTypes="">
                                      <p:cBhvr>
                                        <p:cTn id="14" dur="2000" fill="hold"/>
                                        <p:tgtEl>
                                          <p:spTgt spid="5"/>
                                        </p:tgtEl>
                                        <p:attrNameLst>
                                          <p:attrName>ppt_x</p:attrName>
                                          <p:attrName>ppt_y</p:attrName>
                                        </p:attrNameLst>
                                      </p:cBhvr>
                                      <p:rCtr x="317" y="101"/>
                                    </p:animMotion>
                                  </p:childTnLst>
                                </p:cTn>
                              </p:par>
                              <p:par>
                                <p:cTn id="15" presetID="63" presetClass="path" presetSubtype="0" accel="50000" decel="50000" fill="hold" nodeType="withEffect">
                                  <p:stCondLst>
                                    <p:cond delay="0"/>
                                  </p:stCondLst>
                                  <p:childTnLst>
                                    <p:animMotion origin="layout" path="M 0.000000 0.000000 L 0.531563 -0.191481 " pathEditMode="relative" rAng="0" ptsTypes="">
                                      <p:cBhvr>
                                        <p:cTn id="16" dur="2000" fill="hold"/>
                                        <p:tgtEl>
                                          <p:spTgt spid="4"/>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17"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kedz2206784919107_c57525eb749fd08091968393326901d4_LI"/>
          <p:cNvPicPr>
            <a:picLocks noChangeAspect="1"/>
          </p:cNvPicPr>
          <p:nvPr/>
        </p:nvPicPr>
        <p:blipFill>
          <a:blip r:embed="rId5"/>
          <a:stretch>
            <a:fillRect/>
          </a:stretch>
        </p:blipFill>
        <p:spPr>
          <a:xfrm>
            <a:off x="-635" y="-635"/>
            <a:ext cx="12192635" cy="6858635"/>
          </a:xfrm>
          <a:prstGeom prst="rect">
            <a:avLst/>
          </a:prstGeom>
        </p:spPr>
      </p:pic>
      <p:pic>
        <p:nvPicPr>
          <p:cNvPr id="4" name="Picture 3" descr="-41601313914ox6c3d6e4n"/>
          <p:cNvPicPr>
            <a:picLocks noChangeAspect="1"/>
          </p:cNvPicPr>
          <p:nvPr/>
        </p:nvPicPr>
        <p:blipFill>
          <a:blip r:embed="rId6"/>
          <a:stretch>
            <a:fillRect/>
          </a:stretch>
        </p:blipFill>
        <p:spPr>
          <a:xfrm flipH="1">
            <a:off x="12040870" y="3196590"/>
            <a:ext cx="814070" cy="1091565"/>
          </a:xfrm>
          <a:prstGeom prst="rect">
            <a:avLst/>
          </a:prstGeom>
        </p:spPr>
      </p:pic>
      <p:pic>
        <p:nvPicPr>
          <p:cNvPr id="5" name="Picture 4" descr="z2207284694847_193674d167d79c62f035bfea0c42a4c2"/>
          <p:cNvPicPr>
            <a:picLocks noChangeAspect="1"/>
          </p:cNvPicPr>
          <p:nvPr/>
        </p:nvPicPr>
        <p:blipFill>
          <a:blip r:embed="rId7"/>
          <a:stretch>
            <a:fillRect/>
          </a:stretch>
        </p:blipFill>
        <p:spPr>
          <a:xfrm>
            <a:off x="2806700" y="434340"/>
            <a:ext cx="5960745" cy="5827395"/>
          </a:xfrm>
          <a:prstGeom prst="rect">
            <a:avLst/>
          </a:prstGeom>
        </p:spPr>
      </p:pic>
      <p:pic>
        <p:nvPicPr>
          <p:cNvPr id="7" name="Picture 6" descr="14553839_0"/>
          <p:cNvPicPr>
            <a:picLocks noChangeAspect="1"/>
          </p:cNvPicPr>
          <p:nvPr/>
        </p:nvPicPr>
        <p:blipFill>
          <a:blip r:embed="rId8"/>
          <a:stretch>
            <a:fillRect/>
          </a:stretch>
        </p:blipFill>
        <p:spPr>
          <a:xfrm>
            <a:off x="2919095" y="250825"/>
            <a:ext cx="6010910" cy="6010910"/>
          </a:xfrm>
          <a:prstGeom prst="rect">
            <a:avLst/>
          </a:prstGeom>
        </p:spPr>
      </p:pic>
      <p:pic>
        <p:nvPicPr>
          <p:cNvPr id="8" name="Picture 7" descr="emergency-meeting-background-vector-01"/>
          <p:cNvPicPr>
            <a:picLocks noChangeAspect="1"/>
          </p:cNvPicPr>
          <p:nvPr/>
        </p:nvPicPr>
        <p:blipFill>
          <a:blip r:embed="rId9"/>
          <a:stretch>
            <a:fillRect/>
          </a:stretch>
        </p:blipFill>
        <p:spPr>
          <a:xfrm>
            <a:off x="3175" y="549910"/>
            <a:ext cx="12188825" cy="5757545"/>
          </a:xfrm>
          <a:prstGeom prst="rect">
            <a:avLst/>
          </a:prstGeom>
        </p:spPr>
      </p:pic>
      <p:sp>
        <p:nvSpPr>
          <p:cNvPr id="9" name="Text Box 8"/>
          <p:cNvSpPr txBox="1"/>
          <p:nvPr/>
        </p:nvSpPr>
        <p:spPr>
          <a:xfrm>
            <a:off x="3413760" y="3028950"/>
            <a:ext cx="7795260" cy="922020"/>
          </a:xfrm>
          <a:prstGeom prst="rect">
            <a:avLst/>
          </a:prstGeom>
          <a:noFill/>
        </p:spPr>
        <p:txBody>
          <a:bodyPr wrap="square" rtlCol="0">
            <a:spAutoFit/>
            <a:scene3d>
              <a:camera prst="orthographicFront"/>
              <a:lightRig rig="threePt" dir="t"/>
            </a:scene3d>
          </a:bodyPr>
          <a:lstStyle/>
          <a:p>
            <a:r>
              <a:rPr lang="en-US" sz="5400" b="1" i="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TÌNH HUỐNG 3</a:t>
            </a:r>
          </a:p>
        </p:txBody>
      </p:sp>
      <p:pic>
        <p:nvPicPr>
          <p:cNvPr id="11" name="cảnh báo">
            <a:hlinkClick r:id="" action="ppaction://media"/>
          </p:cNvPr>
          <p:cNvPicPr/>
          <p:nvPr>
            <a:audioFile r:link="rId2"/>
            <p:extLst>
              <p:ext uri="{DAA4B4D4-6D71-4841-9C94-3DE7FCFB9230}">
                <p14:media xmlns:p14="http://schemas.microsoft.com/office/powerpoint/2010/main" r:embed="rId1"/>
              </p:ext>
            </p:extLst>
          </p:nvPr>
        </p:nvPicPr>
        <p:blipFill>
          <a:blip r:embed="rId10"/>
          <a:stretch>
            <a:fillRect/>
          </a:stretch>
        </p:blipFill>
        <p:spPr>
          <a:xfrm>
            <a:off x="11209020" y="-60642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11562 0.007315 L -0.502396 0.010370 " pathEditMode="relative" rAng="0" ptsTypes="">
                                      <p:cBhvr>
                                        <p:cTn id="6" dur="2000" fill="hold"/>
                                        <p:tgtEl>
                                          <p:spTgt spid="4"/>
                                        </p:tgtEl>
                                        <p:attrNameLst>
                                          <p:attrName>ppt_x</p:attrName>
                                          <p:attrName>ppt_y</p:attrName>
                                        </p:attrNameLst>
                                      </p:cBhvr>
                                      <p:rCtr x="-25600" y="200"/>
                                    </p:animMotion>
                                  </p:childTnLst>
                                </p:cTn>
                              </p:par>
                            </p:childTnLst>
                          </p:cTn>
                        </p:par>
                      </p:childTnLst>
                    </p:cTn>
                  </p:par>
                  <p:par>
                    <p:cTn id="7" fill="hold">
                      <p:stCondLst>
                        <p:cond delay="indefinite"/>
                      </p:stCondLst>
                      <p:childTnLst>
                        <p:par>
                          <p:cTn id="8" fill="hold">
                            <p:stCondLst>
                              <p:cond delay="0"/>
                            </p:stCondLst>
                            <p:childTnLst>
                              <p:par>
                                <p:cTn id="9" presetID="7" presetClass="entr" presetSubtype="4" fill="hold" nodeType="clickEffect">
                                  <p:stCondLst>
                                    <p:cond delay="0"/>
                                  </p:stCondLst>
                                  <p:childTnLst>
                                    <p:set>
                                      <p:cBhvr>
                                        <p:cTn id="10" dur="500"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500" fill="hold">
                                          <p:stCondLst>
                                            <p:cond delay="0"/>
                                          </p:stCondLst>
                                        </p:cTn>
                                        <p:tgtEl>
                                          <p:spTgt spid="7"/>
                                        </p:tgtEl>
                                        <p:attrNameLst>
                                          <p:attrName>style.visibility</p:attrName>
                                        </p:attrNameLst>
                                      </p:cBhvr>
                                      <p:to>
                                        <p:strVal val="visible"/>
                                      </p:to>
                                    </p:set>
                                    <p:animEffect transition="in" filter="circle(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mediacall" presetSubtype="0" fill="hold" nodeType="withEffect">
                                  <p:stCondLst>
                                    <p:cond delay="0"/>
                                  </p:stCondLst>
                                  <p:childTnLst>
                                    <p:cmd type="call" cmd="playFrom(0.0)">
                                      <p:cBhvr additive="base">
                                        <p:cTn id="25" dur="11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1">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kedz2206784919107_c57525eb749fd08091968393326901d4_LI"/>
          <p:cNvPicPr>
            <a:picLocks noChangeAspect="1"/>
          </p:cNvPicPr>
          <p:nvPr/>
        </p:nvPicPr>
        <p:blipFill>
          <a:blip r:embed="rId4"/>
          <a:stretch>
            <a:fillRect/>
          </a:stretch>
        </p:blipFill>
        <p:spPr>
          <a:xfrm>
            <a:off x="0" y="0"/>
            <a:ext cx="12191365" cy="6858000"/>
          </a:xfrm>
          <a:prstGeom prst="rect">
            <a:avLst/>
          </a:prstGeom>
        </p:spPr>
      </p:pic>
      <p:pic>
        <p:nvPicPr>
          <p:cNvPr id="4" name="Picture 3" descr="-41601313914ox6c3d6e4n"/>
          <p:cNvPicPr>
            <a:picLocks noChangeAspect="1"/>
          </p:cNvPicPr>
          <p:nvPr/>
        </p:nvPicPr>
        <p:blipFill>
          <a:blip r:embed="rId5"/>
          <a:stretch>
            <a:fillRect/>
          </a:stretch>
        </p:blipFill>
        <p:spPr>
          <a:xfrm flipH="1">
            <a:off x="5777865" y="2709545"/>
            <a:ext cx="853440" cy="1144905"/>
          </a:xfrm>
          <a:prstGeom prst="rect">
            <a:avLst/>
          </a:prstGeom>
        </p:spPr>
      </p:pic>
      <p:sp>
        <p:nvSpPr>
          <p:cNvPr id="5" name="Rounded Rectangular Callout 4"/>
          <p:cNvSpPr/>
          <p:nvPr/>
        </p:nvSpPr>
        <p:spPr>
          <a:xfrm>
            <a:off x="5435600" y="1583055"/>
            <a:ext cx="2728595"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Times New Roman" panose="02020603050405020304" charset="0"/>
                <a:cs typeface="Times New Roman" panose="02020603050405020304" charset="0"/>
              </a:rPr>
              <a:t>Sản phẩm mới tuyệt vời, chương trình marketing sáng tạo với cả dịch vụ khách hàng tốt</a:t>
            </a:r>
          </a:p>
        </p:txBody>
      </p:sp>
      <p:pic>
        <p:nvPicPr>
          <p:cNvPr id="7" name="Picture 6" descr="dca7484daad05c03743c5ed8db1d5f3c"/>
          <p:cNvPicPr>
            <a:picLocks noChangeAspect="1"/>
          </p:cNvPicPr>
          <p:nvPr/>
        </p:nvPicPr>
        <p:blipFill>
          <a:blip r:embed="rId6"/>
          <a:stretch>
            <a:fillRect/>
          </a:stretch>
        </p:blipFill>
        <p:spPr>
          <a:xfrm>
            <a:off x="1656080" y="2800985"/>
            <a:ext cx="1181100" cy="1538605"/>
          </a:xfrm>
          <a:prstGeom prst="rect">
            <a:avLst/>
          </a:prstGeom>
        </p:spPr>
      </p:pic>
      <p:pic>
        <p:nvPicPr>
          <p:cNvPr id="10"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1487785" y="-581025"/>
            <a:ext cx="495300" cy="495300"/>
          </a:xfrm>
          <a:prstGeom prst="rect">
            <a:avLst/>
          </a:prstGeom>
        </p:spPr>
      </p:pic>
      <p:pic>
        <p:nvPicPr>
          <p:cNvPr id="11" name="Picture 10" descr="41603050031ybft3jarw6eyy4yh49qflco6uwf4xkbmurfal9vi6thu7a4mivfqlsoeerfivlngawe4eenliokvo0ivpfgad40tswtleymvntar"/>
          <p:cNvPicPr>
            <a:picLocks noChangeAspect="1"/>
          </p:cNvPicPr>
          <p:nvPr/>
        </p:nvPicPr>
        <p:blipFill>
          <a:blip r:embed="rId8"/>
          <a:stretch>
            <a:fillRect/>
          </a:stretch>
        </p:blipFill>
        <p:spPr>
          <a:xfrm flipH="1">
            <a:off x="6344285" y="3268345"/>
            <a:ext cx="714375" cy="766445"/>
          </a:xfrm>
          <a:prstGeom prst="rect">
            <a:avLst/>
          </a:prstGeom>
        </p:spPr>
      </p:pic>
      <p:pic>
        <p:nvPicPr>
          <p:cNvPr id="12" name="Picture 11" descr="-41601316264zmyndxmi21"/>
          <p:cNvPicPr>
            <a:picLocks noChangeAspect="1"/>
          </p:cNvPicPr>
          <p:nvPr/>
        </p:nvPicPr>
        <p:blipFill>
          <a:blip r:embed="rId9"/>
          <a:stretch>
            <a:fillRect/>
          </a:stretch>
        </p:blipFill>
        <p:spPr>
          <a:xfrm>
            <a:off x="2959100" y="1694180"/>
            <a:ext cx="879475" cy="1178560"/>
          </a:xfrm>
          <a:prstGeom prst="rect">
            <a:avLst/>
          </a:prstGeom>
        </p:spPr>
      </p:pic>
      <p:pic>
        <p:nvPicPr>
          <p:cNvPr id="13" name="Picture 12" descr="ppawzo4o1sn51"/>
          <p:cNvPicPr>
            <a:picLocks noChangeAspect="1"/>
          </p:cNvPicPr>
          <p:nvPr/>
        </p:nvPicPr>
        <p:blipFill>
          <a:blip r:embed="rId10"/>
          <a:stretch>
            <a:fillRect/>
          </a:stretch>
        </p:blipFill>
        <p:spPr>
          <a:xfrm>
            <a:off x="3473450" y="4591685"/>
            <a:ext cx="1017270" cy="1114425"/>
          </a:xfrm>
          <a:prstGeom prst="rect">
            <a:avLst/>
          </a:prstGeom>
        </p:spPr>
      </p:pic>
      <p:pic>
        <p:nvPicPr>
          <p:cNvPr id="15" name="Picture 14" descr="2d7605c90868f61713538af027b8c771"/>
          <p:cNvPicPr>
            <a:picLocks noChangeAspect="1"/>
          </p:cNvPicPr>
          <p:nvPr/>
        </p:nvPicPr>
        <p:blipFill>
          <a:blip r:embed="rId11"/>
          <a:stretch>
            <a:fillRect/>
          </a:stretch>
        </p:blipFill>
        <p:spPr>
          <a:xfrm flipH="1">
            <a:off x="5365115" y="4034790"/>
            <a:ext cx="872490" cy="1167765"/>
          </a:xfrm>
          <a:prstGeom prst="rect">
            <a:avLst/>
          </a:prstGeom>
        </p:spPr>
      </p:pic>
      <p:sp>
        <p:nvSpPr>
          <p:cNvPr id="16" name="Rounded Rectangular Callout 15"/>
          <p:cNvSpPr/>
          <p:nvPr/>
        </p:nvSpPr>
        <p:spPr>
          <a:xfrm>
            <a:off x="5435600" y="1583055"/>
            <a:ext cx="2728595"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charset="0"/>
                <a:cs typeface="Times New Roman" panose="02020603050405020304" charset="0"/>
              </a:rPr>
              <a:t>TỪ ĐÓ</a:t>
            </a:r>
          </a:p>
        </p:txBody>
      </p:sp>
      <p:pic>
        <p:nvPicPr>
          <p:cNvPr id="17"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897870" y="-495300"/>
            <a:ext cx="495300" cy="495300"/>
          </a:xfrm>
          <a:prstGeom prst="rect">
            <a:avLst/>
          </a:prstGeom>
        </p:spPr>
      </p:pic>
      <p:sp>
        <p:nvSpPr>
          <p:cNvPr id="18" name="Rounded Rectangular Callout 17"/>
          <p:cNvSpPr/>
          <p:nvPr/>
        </p:nvSpPr>
        <p:spPr>
          <a:xfrm>
            <a:off x="5435600" y="1583055"/>
            <a:ext cx="2728595" cy="1003935"/>
          </a:xfrm>
          <a:prstGeom prst="wedgeRoundRect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latin typeface="Times New Roman" panose="02020603050405020304" charset="0"/>
                <a:cs typeface="Times New Roman" panose="02020603050405020304" charset="0"/>
              </a:rPr>
              <a:t>Công ty có thể kinh doanh thiết bị và máy tính nổi lên và đi đầu trong lĩnh vục này</a:t>
            </a:r>
          </a:p>
        </p:txBody>
      </p:sp>
      <p:pic>
        <p:nvPicPr>
          <p:cNvPr id="19" name="Thầy">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10402570" y="-49530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395" fill="hold"/>
                                        <p:tgtEl>
                                          <p:spTgt spid="17"/>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additive="base">
                                        <p:cTn id="20" dur="39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audio>
              <p:cMediaNode>
                <p:cTn id="22" fill="hold" display="1">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23"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childTnLst>
        </p:cTn>
      </p:par>
    </p:tnLst>
    <p:bldLst>
      <p:bldP spid="5" grpId="0" animBg="1"/>
      <p:bldP spid="5" grpId="1" animBg="1"/>
      <p:bldP spid="16" grpId="0" bldLvl="0" animBg="1"/>
      <p:bldP spid="16" grpId="1" animBg="1"/>
      <p:bldP spid="18" grpId="0" bldLvl="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6"/>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7"/>
          <a:stretch>
            <a:fillRect/>
          </a:stretch>
        </p:blipFill>
        <p:spPr>
          <a:xfrm>
            <a:off x="66675" y="3987165"/>
            <a:ext cx="2307590" cy="3092450"/>
          </a:xfrm>
          <a:prstGeom prst="rect">
            <a:avLst/>
          </a:prstGeom>
        </p:spPr>
      </p:pic>
      <p:sp>
        <p:nvSpPr>
          <p:cNvPr id="6" name="Oval Callout 5"/>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Thứ nhất</a:t>
            </a:r>
          </a:p>
        </p:txBody>
      </p:sp>
      <p:sp>
        <p:nvSpPr>
          <p:cNvPr id="9" name="Oval Callout 8"/>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Dân số bán 1 tỷ đô la hàng năm</a:t>
            </a:r>
          </a:p>
        </p:txBody>
      </p:sp>
      <p:pic>
        <p:nvPicPr>
          <p:cNvPr id="11"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0757535" y="-495300"/>
            <a:ext cx="495300" cy="495300"/>
          </a:xfrm>
          <a:prstGeom prst="rect">
            <a:avLst/>
          </a:prstGeom>
        </p:spPr>
      </p:pic>
      <p:pic>
        <p:nvPicPr>
          <p:cNvPr id="14"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1252835" y="-495300"/>
            <a:ext cx="495300" cy="495300"/>
          </a:xfrm>
          <a:prstGeom prst="rect">
            <a:avLst/>
          </a:prstGeom>
        </p:spPr>
      </p:pic>
      <p:pic>
        <p:nvPicPr>
          <p:cNvPr id="15" name="Picture 14" descr="2d7605c90868f61713538af027b8c771"/>
          <p:cNvPicPr>
            <a:picLocks noChangeAspect="1"/>
          </p:cNvPicPr>
          <p:nvPr/>
        </p:nvPicPr>
        <p:blipFill>
          <a:blip r:embed="rId9"/>
          <a:stretch>
            <a:fillRect/>
          </a:stretch>
        </p:blipFill>
        <p:spPr>
          <a:xfrm flipH="1">
            <a:off x="7836535" y="6858000"/>
            <a:ext cx="1149350" cy="1537970"/>
          </a:xfrm>
          <a:prstGeom prst="rect">
            <a:avLst/>
          </a:prstGeom>
        </p:spPr>
      </p:pic>
      <p:pic>
        <p:nvPicPr>
          <p:cNvPr id="16" name="Picture 15" descr="iphone-12-pro-pack"/>
          <p:cNvPicPr>
            <a:picLocks noChangeAspect="1"/>
          </p:cNvPicPr>
          <p:nvPr/>
        </p:nvPicPr>
        <p:blipFill>
          <a:blip r:embed="rId10"/>
          <a:srcRect l="53815"/>
          <a:stretch>
            <a:fillRect/>
          </a:stretch>
        </p:blipFill>
        <p:spPr>
          <a:xfrm rot="18660000">
            <a:off x="7529195" y="7129145"/>
            <a:ext cx="918210" cy="995680"/>
          </a:xfrm>
          <a:prstGeom prst="rect">
            <a:avLst/>
          </a:prstGeom>
        </p:spPr>
      </p:pic>
      <p:pic>
        <p:nvPicPr>
          <p:cNvPr id="17"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0884535" y="-368300"/>
            <a:ext cx="495300" cy="495300"/>
          </a:xfrm>
          <a:prstGeom prst="rect">
            <a:avLst/>
          </a:prstGeom>
        </p:spPr>
      </p:pic>
      <p:pic>
        <p:nvPicPr>
          <p:cNvPr id="18"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1011535" y="-241300"/>
            <a:ext cx="495300" cy="495300"/>
          </a:xfrm>
          <a:prstGeom prst="rect">
            <a:avLst/>
          </a:prstGeom>
        </p:spPr>
      </p:pic>
      <p:pic>
        <p:nvPicPr>
          <p:cNvPr id="19"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1138535" y="-114300"/>
            <a:ext cx="495300" cy="495300"/>
          </a:xfrm>
          <a:prstGeom prst="rect">
            <a:avLst/>
          </a:prstGeom>
        </p:spPr>
      </p:pic>
      <p:sp>
        <p:nvSpPr>
          <p:cNvPr id="20" name="Text Box 19"/>
          <p:cNvSpPr txBox="1"/>
          <p:nvPr/>
        </p:nvSpPr>
        <p:spPr>
          <a:xfrm>
            <a:off x="7646670" y="6858000"/>
            <a:ext cx="2581910" cy="368300"/>
          </a:xfrm>
          <a:prstGeom prst="rect">
            <a:avLst/>
          </a:prstGeom>
          <a:noFill/>
        </p:spPr>
        <p:txBody>
          <a:bodyPr wrap="square" rtlCol="0">
            <a:spAutoFit/>
          </a:bodyPr>
          <a:lstStyle/>
          <a:p>
            <a:r>
              <a:rPr lang="en-US" b="1">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*Mua hàng các kiểu</a:t>
            </a:r>
          </a:p>
        </p:txBody>
      </p:sp>
      <p:pic>
        <p:nvPicPr>
          <p:cNvPr id="23"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10516235" y="7226300"/>
            <a:ext cx="495300" cy="495300"/>
          </a:xfrm>
          <a:prstGeom prst="rect">
            <a:avLst/>
          </a:prstGeom>
        </p:spPr>
      </p:pic>
      <p:pic>
        <p:nvPicPr>
          <p:cNvPr id="4" name="Picture 3" descr="62674467_60x60"/>
          <p:cNvPicPr>
            <a:picLocks noChangeAspect="1"/>
          </p:cNvPicPr>
          <p:nvPr/>
        </p:nvPicPr>
        <p:blipFill>
          <a:blip r:embed="rId11"/>
          <a:stretch>
            <a:fillRect/>
          </a:stretch>
        </p:blipFill>
        <p:spPr>
          <a:xfrm>
            <a:off x="10277475" y="-241300"/>
            <a:ext cx="1963420" cy="1972310"/>
          </a:xfrm>
          <a:prstGeom prst="rect">
            <a:avLst/>
          </a:prstGeom>
        </p:spPr>
      </p:pic>
      <p:pic>
        <p:nvPicPr>
          <p:cNvPr id="5" name="Picture 4" descr="i-am-pusheen-the-cat-cartoon-happy-birthday"/>
          <p:cNvPicPr>
            <a:picLocks noChangeAspect="1"/>
          </p:cNvPicPr>
          <p:nvPr/>
        </p:nvPicPr>
        <p:blipFill>
          <a:blip r:embed="rId12"/>
          <a:stretch>
            <a:fillRect/>
          </a:stretch>
        </p:blipFill>
        <p:spPr>
          <a:xfrm>
            <a:off x="9868535" y="5076825"/>
            <a:ext cx="2040255" cy="172085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43" presetClass="path" presetSubtype="0" accel="50000" decel="50000" fill="hold" nodeType="withEffect">
                                  <p:stCondLst>
                                    <p:cond delay="0"/>
                                  </p:stCondLst>
                                  <p:childTnLst>
                                    <p:animMotion origin="layout" path="M -0.00718155 -8.67447e-05 L 0.0121674 -8.67447e-05 C 0.0208358 -8.67447e-05 0.0315164 -0.175654 0.0315164 -0.318142 L 0.0315164 -0.636198 " pathEditMode="relative" rAng="0" ptsTypes="">
                                      <p:cBhvr>
                                        <p:cTn id="14" dur="2000" fill="hold"/>
                                        <p:tgtEl>
                                          <p:spTgt spid="15"/>
                                        </p:tgtEl>
                                        <p:attrNameLst>
                                          <p:attrName>ppt_x</p:attrName>
                                          <p:attrName>ppt_y</p:attrName>
                                        </p:attrNameLst>
                                      </p:cBhvr>
                                      <p:rCtr x="1900" y="-31800"/>
                                    </p:animMotion>
                                  </p:childTnLst>
                                </p:cTn>
                              </p:par>
                              <p:par>
                                <p:cTn id="15" presetID="43" presetClass="path" presetSubtype="0" accel="50000" decel="50000" fill="hold" nodeType="withEffect">
                                  <p:stCondLst>
                                    <p:cond delay="0"/>
                                  </p:stCondLst>
                                  <p:childTnLst>
                                    <p:animMotion origin="layout" path="M 2.23924e-05 1.09424e-05 L 0.0181214 1.09424e-05 C 0.0262297 1.09424e-05 0.0362203 -0.167378 0.0362203 -0.30323 L 0.0362203 -0.606471 " pathEditMode="relative" rAng="0" ptsTypes="">
                                      <p:cBhvr>
                                        <p:cTn id="16" dur="2000" fill="hold"/>
                                        <p:tgtEl>
                                          <p:spTgt spid="16"/>
                                        </p:tgtEl>
                                        <p:attrNameLst>
                                          <p:attrName>ppt_x</p:attrName>
                                          <p:attrName>ppt_y</p:attrName>
                                        </p:attrNameLst>
                                      </p:cBhvr>
                                      <p:rCtr x="1800" y="-30300"/>
                                    </p:animMotion>
                                  </p:childTnLst>
                                </p:cTn>
                              </p:par>
                              <p:par>
                                <p:cTn id="17" presetID="43" presetClass="path" presetSubtype="0" accel="50000" decel="50000" fill="hold" nodeType="withEffect">
                                  <p:stCondLst>
                                    <p:cond delay="0"/>
                                  </p:stCondLst>
                                  <p:childTnLst>
                                    <p:animMotion origin="layout" path="M -4.44025e-06 0.00159221 L -0.00562943 0.00159221 C -0.00814943 0.00159221 -0.0112544 -0.178038 -0.0112544 -0.323826 L -0.0112544 -0.649242 " pathEditMode="relative" rAng="0" ptsTypes="">
                                      <p:cBhvr>
                                        <p:cTn id="18" dur="2000" fill="hold"/>
                                        <p:tgtEl>
                                          <p:spTgt spid="20">
                                            <p:txEl>
                                              <p:pRg st="0" end="0"/>
                                            </p:txEl>
                                          </p:spTgt>
                                        </p:tgtEl>
                                        <p:attrNameLst>
                                          <p:attrName>ppt_x</p:attrName>
                                          <p:attrName>ppt_y</p:attrName>
                                        </p:attrNameLst>
                                      </p:cBhvr>
                                      <p:rCtr x="-500" y="-32500"/>
                                    </p:animMotion>
                                  </p:childTnLst>
                                </p:cTn>
                              </p:par>
                              <p:par>
                                <p:cTn id="19" presetID="1" presetClass="mediacall" presetSubtype="0" fill="hold" nodeType="withEffect">
                                  <p:stCondLst>
                                    <p:cond delay="0"/>
                                  </p:stCondLst>
                                  <p:childTnLst>
                                    <p:cmd type="call" cmd="playFrom(0.0)">
                                      <p:cBhvr additive="base">
                                        <p:cTn id="20" dur="63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1">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22"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23" fill="hold" display="1">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24" fill="hold" display="1">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audio>
              <p:cMediaNode>
                <p:cTn id="25"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audio>
              <p:cMediaNode>
                <p:cTn id="26" fill="hold" display="1">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childTnLst>
        </p:cTn>
      </p:par>
    </p:tnLst>
    <p:bldLst>
      <p:bldP spid="6" grpId="0" bldLvl="0" animBg="1"/>
      <p:bldP spid="6" grpId="1" animBg="1"/>
      <p:bldP spid="9" grpId="0" bldLvl="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6"/>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7"/>
          <a:stretch>
            <a:fillRect/>
          </a:stretch>
        </p:blipFill>
        <p:spPr>
          <a:xfrm>
            <a:off x="66675" y="3987165"/>
            <a:ext cx="2307590" cy="3092450"/>
          </a:xfrm>
          <a:prstGeom prst="rect">
            <a:avLst/>
          </a:prstGeom>
        </p:spPr>
      </p:pic>
      <p:sp>
        <p:nvSpPr>
          <p:cNvPr id="9" name="Oval Callout 8"/>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Thứ 2</a:t>
            </a:r>
          </a:p>
        </p:txBody>
      </p:sp>
      <p:pic>
        <p:nvPicPr>
          <p:cNvPr id="4"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0594975" y="-495300"/>
            <a:ext cx="495300" cy="495300"/>
          </a:xfrm>
          <a:prstGeom prst="rect">
            <a:avLst/>
          </a:prstGeom>
        </p:spPr>
      </p:pic>
      <p:sp>
        <p:nvSpPr>
          <p:cNvPr id="5" name="Oval Callout 4"/>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Lợi nhuận cao </a:t>
            </a:r>
          </a:p>
        </p:txBody>
      </p:sp>
      <p:pic>
        <p:nvPicPr>
          <p:cNvPr id="6" name="Picture 5" descr="-41601316264zmyndxmi21"/>
          <p:cNvPicPr>
            <a:picLocks noChangeAspect="1"/>
          </p:cNvPicPr>
          <p:nvPr/>
        </p:nvPicPr>
        <p:blipFill>
          <a:blip r:embed="rId9"/>
          <a:stretch>
            <a:fillRect/>
          </a:stretch>
        </p:blipFill>
        <p:spPr>
          <a:xfrm>
            <a:off x="-1292860" y="2706370"/>
            <a:ext cx="1079500" cy="1445895"/>
          </a:xfrm>
          <a:prstGeom prst="rect">
            <a:avLst/>
          </a:prstGeom>
        </p:spPr>
      </p:pic>
      <p:pic>
        <p:nvPicPr>
          <p:cNvPr id="11" name="Picture 10" descr="bundles-of-dollars-and-euro-png-clipart-picture-5a1ca44265d293"/>
          <p:cNvPicPr>
            <a:picLocks noChangeAspect="1"/>
          </p:cNvPicPr>
          <p:nvPr/>
        </p:nvPicPr>
        <p:blipFill>
          <a:blip r:embed="rId10"/>
          <a:stretch>
            <a:fillRect/>
          </a:stretch>
        </p:blipFill>
        <p:spPr>
          <a:xfrm>
            <a:off x="-895350" y="3301365"/>
            <a:ext cx="962025" cy="598805"/>
          </a:xfrm>
          <a:prstGeom prst="rect">
            <a:avLst/>
          </a:prstGeom>
        </p:spPr>
      </p:pic>
      <p:sp>
        <p:nvSpPr>
          <p:cNvPr id="12" name="Text Box 11"/>
          <p:cNvSpPr txBox="1"/>
          <p:nvPr/>
        </p:nvSpPr>
        <p:spPr>
          <a:xfrm>
            <a:off x="-2185670" y="2205990"/>
            <a:ext cx="2865120" cy="645160"/>
          </a:xfrm>
          <a:prstGeom prst="rect">
            <a:avLst/>
          </a:prstGeom>
          <a:noFill/>
        </p:spPr>
        <p:txBody>
          <a:bodyPr wrap="square" rtlCol="0">
            <a:spAutoFit/>
          </a:bodyPr>
          <a:lstStyle/>
          <a:p>
            <a:pPr algn="ctr"/>
            <a:r>
              <a:rPr lang="en-US">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*Xuân này con </a:t>
            </a:r>
          </a:p>
          <a:p>
            <a:pPr algn="ctr"/>
            <a:r>
              <a:rPr lang="en-US">
                <a:ln>
                  <a:solidFill>
                    <a:schemeClr val="bg1"/>
                  </a:solidFill>
                </a:ln>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sẽ về</a:t>
            </a:r>
          </a:p>
        </p:txBody>
      </p:sp>
      <p:pic>
        <p:nvPicPr>
          <p:cNvPr id="13"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8444865" y="-495300"/>
            <a:ext cx="495300" cy="495300"/>
          </a:xfrm>
          <a:prstGeom prst="rect">
            <a:avLst/>
          </a:prstGeom>
        </p:spPr>
      </p:pic>
      <p:pic>
        <p:nvPicPr>
          <p:cNvPr id="10" name="Picture 9" descr="d564858da963affd12a57419367cb3d2"/>
          <p:cNvPicPr>
            <a:picLocks noChangeAspect="1"/>
          </p:cNvPicPr>
          <p:nvPr/>
        </p:nvPicPr>
        <p:blipFill>
          <a:blip r:embed="rId11"/>
          <a:stretch>
            <a:fillRect/>
          </a:stretch>
        </p:blipFill>
        <p:spPr>
          <a:xfrm>
            <a:off x="9812020" y="4892675"/>
            <a:ext cx="1888490" cy="1888490"/>
          </a:xfrm>
          <a:prstGeom prst="rect">
            <a:avLst/>
          </a:prstGeom>
        </p:spPr>
      </p:pic>
      <p:pic>
        <p:nvPicPr>
          <p:cNvPr id="14" name="Picture 13" descr="AW3843271_01"/>
          <p:cNvPicPr>
            <a:picLocks noChangeAspect="1"/>
          </p:cNvPicPr>
          <p:nvPr/>
        </p:nvPicPr>
        <p:blipFill>
          <a:blip r:embed="rId12"/>
          <a:stretch>
            <a:fillRect/>
          </a:stretch>
        </p:blipFill>
        <p:spPr>
          <a:xfrm flipH="1">
            <a:off x="-104140" y="-142875"/>
            <a:ext cx="2478405" cy="2065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50" presetClass="path" presetSubtype="0" accel="50000" decel="50000" fill="hold" nodeType="withEffect">
                                  <p:stCondLst>
                                    <p:cond delay="0"/>
                                  </p:stCondLst>
                                  <p:childTnLst>
                                    <p:animMotion origin="layout" path="M 1.45845e-05 -0.00903863 L 0.377515 -0.00903863 C 0.546635 -0.00903863 0.755015 -0.0445354 0.755015 -0.0733442 L 0.755015 -0.13765 " pathEditMode="relative" rAng="0" ptsTypes="">
                                      <p:cBhvr>
                                        <p:cTn id="14" dur="2000" fill="hold"/>
                                        <p:tgtEl>
                                          <p:spTgt spid="6"/>
                                        </p:tgtEl>
                                        <p:attrNameLst>
                                          <p:attrName>ppt_x</p:attrName>
                                          <p:attrName>ppt_y</p:attrName>
                                        </p:attrNameLst>
                                      </p:cBhvr>
                                      <p:rCtr x="37700" y="-6400"/>
                                    </p:animMotion>
                                  </p:childTnLst>
                                </p:cTn>
                              </p:par>
                              <p:par>
                                <p:cTn id="15" presetID="50" presetClass="path" presetSubtype="0" accel="50000" decel="50000" fill="hold" nodeType="withEffect">
                                  <p:stCondLst>
                                    <p:cond delay="0"/>
                                  </p:stCondLst>
                                  <p:childTnLst>
                                    <p:animMotion origin="layout" path="M 5.19697e-06 2.41301e-05 L 0.375005 2.41301e-05 C 0.543006 2.41301e-05 0.750006 -0.032227 0.750006 -0.0584018 L 0.750006 -0.116828 " pathEditMode="relative" rAng="0" ptsTypes="">
                                      <p:cBhvr>
                                        <p:cTn id="16" dur="2000" fill="hold"/>
                                        <p:tgtEl>
                                          <p:spTgt spid="11"/>
                                        </p:tgtEl>
                                        <p:attrNameLst>
                                          <p:attrName>ppt_x</p:attrName>
                                          <p:attrName>ppt_y</p:attrName>
                                        </p:attrNameLst>
                                      </p:cBhvr>
                                      <p:rCtr x="37500" y="-5800"/>
                                    </p:animMotion>
                                  </p:childTnLst>
                                </p:cTn>
                              </p:par>
                              <p:par>
                                <p:cTn id="17" presetID="50" presetClass="path" presetSubtype="0" accel="50000" decel="50000" fill="hold" grpId="0" nodeType="withEffect">
                                  <p:stCondLst>
                                    <p:cond delay="0"/>
                                  </p:stCondLst>
                                  <p:childTnLst>
                                    <p:animMotion origin="layout" path="M 1.35109e-05 -2.55089e-05 L 0.361706 -2.55089e-05 C 0.523745 -2.55089e-05 0.723399 -0.0240988 0.723399 -0.0436366 L 0.723399 -0.0872477 " pathEditMode="relative" rAng="0" ptsTypes="">
                                      <p:cBhvr>
                                        <p:cTn id="18" dur="2000" fill="hold"/>
                                        <p:tgtEl>
                                          <p:spTgt spid="12"/>
                                        </p:tgtEl>
                                        <p:attrNameLst>
                                          <p:attrName>ppt_x</p:attrName>
                                          <p:attrName>ppt_y</p:attrName>
                                        </p:attrNameLst>
                                      </p:cBhvr>
                                      <p:rCtr x="36200" y="-4300"/>
                                    </p:animMotion>
                                  </p:childTnLst>
                                </p:cTn>
                              </p:par>
                              <p:par>
                                <p:cTn id="19" presetID="1" presetClass="mediacall" presetSubtype="0" fill="hold" nodeType="withEffect">
                                  <p:stCondLst>
                                    <p:cond delay="0"/>
                                  </p:stCondLst>
                                  <p:childTnLst>
                                    <p:cmd type="call" cmd="playFrom(0.0)">
                                      <p:cBhvr additive="base">
                                        <p:cTn id="20" dur="63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audio>
              <p:cMediaNode>
                <p:cTn id="22"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9" grpId="0" bldLvl="0" animBg="1"/>
      <p:bldP spid="9" grpId="1" animBg="1"/>
      <p:bldP spid="5" grpId="0" bldLvl="0" animBg="1"/>
      <p:bldP spid="5" grpId="1"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_12_04_08_01_IMG_3004"/>
          <p:cNvPicPr>
            <a:picLocks noChangeAspect="1"/>
          </p:cNvPicPr>
          <p:nvPr/>
        </p:nvPicPr>
        <p:blipFill>
          <a:blip r:embed="rId6"/>
          <a:stretch>
            <a:fillRect/>
          </a:stretch>
        </p:blipFill>
        <p:spPr>
          <a:xfrm>
            <a:off x="0" y="0"/>
            <a:ext cx="12192000" cy="6858000"/>
          </a:xfrm>
          <a:prstGeom prst="rect">
            <a:avLst/>
          </a:prstGeom>
        </p:spPr>
      </p:pic>
      <p:pic>
        <p:nvPicPr>
          <p:cNvPr id="3" name="Picture 2" descr="-41601313914ox6c3d6e4n"/>
          <p:cNvPicPr>
            <a:picLocks noChangeAspect="1"/>
          </p:cNvPicPr>
          <p:nvPr/>
        </p:nvPicPr>
        <p:blipFill>
          <a:blip r:embed="rId7"/>
          <a:stretch>
            <a:fillRect/>
          </a:stretch>
        </p:blipFill>
        <p:spPr>
          <a:xfrm>
            <a:off x="66675" y="3987165"/>
            <a:ext cx="2307590" cy="3092450"/>
          </a:xfrm>
          <a:prstGeom prst="rect">
            <a:avLst/>
          </a:prstGeom>
        </p:spPr>
      </p:pic>
      <p:sp>
        <p:nvSpPr>
          <p:cNvPr id="5" name="Oval Callout 4"/>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Thứ 3 </a:t>
            </a:r>
          </a:p>
        </p:txBody>
      </p:sp>
      <p:pic>
        <p:nvPicPr>
          <p:cNvPr id="4" name="Thầy">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0890250" y="-561975"/>
            <a:ext cx="495300" cy="495300"/>
          </a:xfrm>
          <a:prstGeom prst="rect">
            <a:avLst/>
          </a:prstGeom>
        </p:spPr>
      </p:pic>
      <p:sp>
        <p:nvSpPr>
          <p:cNvPr id="6" name="Oval Callout 5"/>
          <p:cNvSpPr/>
          <p:nvPr/>
        </p:nvSpPr>
        <p:spPr>
          <a:xfrm>
            <a:off x="465455" y="2205990"/>
            <a:ext cx="2677795" cy="1694180"/>
          </a:xfrm>
          <a:prstGeom prst="wedgeEllipse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latin typeface="Times New Roman" panose="02020603050405020304" charset="0"/>
                <a:cs typeface="Times New Roman" panose="02020603050405020304" charset="0"/>
              </a:rPr>
              <a:t>Cổ phiếu tăng </a:t>
            </a:r>
          </a:p>
        </p:txBody>
      </p:sp>
      <p:pic>
        <p:nvPicPr>
          <p:cNvPr id="13" name="nhóm">
            <a:hlinkClick r:id="" action="ppaction://media"/>
          </p:cNvPr>
          <p:cNvPicPr/>
          <p:nvPr>
            <a:audioFile r:link="rId4"/>
            <p:extLst>
              <p:ext uri="{DAA4B4D4-6D71-4841-9C94-3DE7FCFB9230}">
                <p14:media xmlns:p14="http://schemas.microsoft.com/office/powerpoint/2010/main" r:embed="rId3"/>
              </p:ext>
            </p:extLst>
          </p:nvPr>
        </p:nvPicPr>
        <p:blipFill>
          <a:blip r:embed="rId8"/>
          <a:stretch>
            <a:fillRect/>
          </a:stretch>
        </p:blipFill>
        <p:spPr>
          <a:xfrm>
            <a:off x="8444865" y="-495300"/>
            <a:ext cx="495300" cy="495300"/>
          </a:xfrm>
          <a:prstGeom prst="rect">
            <a:avLst/>
          </a:prstGeom>
        </p:spPr>
      </p:pic>
      <p:pic>
        <p:nvPicPr>
          <p:cNvPr id="7" name="Picture 6" descr="2d7605c90868f61713538af027b8c771"/>
          <p:cNvPicPr>
            <a:picLocks noChangeAspect="1"/>
          </p:cNvPicPr>
          <p:nvPr/>
        </p:nvPicPr>
        <p:blipFill>
          <a:blip r:embed="rId9"/>
          <a:stretch>
            <a:fillRect/>
          </a:stretch>
        </p:blipFill>
        <p:spPr>
          <a:xfrm>
            <a:off x="-922020" y="2205990"/>
            <a:ext cx="922020" cy="1233805"/>
          </a:xfrm>
          <a:prstGeom prst="rect">
            <a:avLst/>
          </a:prstGeom>
        </p:spPr>
      </p:pic>
      <p:pic>
        <p:nvPicPr>
          <p:cNvPr id="8" name="Picture 7" descr="stock-market-soaring-public-domain-1499604495963"/>
          <p:cNvPicPr>
            <a:picLocks noChangeAspect="1"/>
          </p:cNvPicPr>
          <p:nvPr/>
        </p:nvPicPr>
        <p:blipFill>
          <a:blip r:embed="rId10"/>
          <a:stretch>
            <a:fillRect/>
          </a:stretch>
        </p:blipFill>
        <p:spPr>
          <a:xfrm>
            <a:off x="8001635" y="1168400"/>
            <a:ext cx="749300" cy="529590"/>
          </a:xfrm>
          <a:prstGeom prst="rect">
            <a:avLst/>
          </a:prstGeom>
        </p:spPr>
      </p:pic>
      <p:sp>
        <p:nvSpPr>
          <p:cNvPr id="9" name="Rectangles 8"/>
          <p:cNvSpPr/>
          <p:nvPr/>
        </p:nvSpPr>
        <p:spPr>
          <a:xfrm>
            <a:off x="6711315" y="1697990"/>
            <a:ext cx="1229995" cy="337185"/>
          </a:xfrm>
          <a:prstGeom prst="rect">
            <a:avLst/>
          </a:prstGeom>
          <a:noFill/>
          <a:ln>
            <a:noFill/>
          </a:ln>
        </p:spPr>
        <p:txBody>
          <a:bodyPr wrap="square" rtlCol="0" anchor="t">
            <a:spAutoFit/>
          </a:bodyPr>
          <a:lstStyle/>
          <a:p>
            <a:pPr algn="ctr"/>
            <a:r>
              <a:rPr lang="en-US" altLang="zh-CN" sz="1600" b="1">
                <a:ln>
                  <a:solidFill>
                    <a:schemeClr val="bg1"/>
                  </a:solidFill>
                </a:ln>
                <a:solidFill>
                  <a:schemeClr val="bg1"/>
                </a:solidFill>
                <a:effectLst>
                  <a:outerShdw blurRad="38100" dist="19050" dir="2700000" algn="tl" rotWithShape="0">
                    <a:schemeClr val="dk1">
                      <a:alpha val="40000"/>
                    </a:schemeClr>
                  </a:outerShdw>
                </a:effectLst>
              </a:rPr>
              <a:t>*Đù Ngon vl</a:t>
            </a:r>
          </a:p>
        </p:txBody>
      </p:sp>
      <p:pic>
        <p:nvPicPr>
          <p:cNvPr id="10" name="Picture 9" descr="e67a4a4bdbdc1ac04570e9ad28aed43a"/>
          <p:cNvPicPr>
            <a:picLocks noChangeAspect="1"/>
          </p:cNvPicPr>
          <p:nvPr/>
        </p:nvPicPr>
        <p:blipFill>
          <a:blip r:embed="rId11"/>
          <a:stretch>
            <a:fillRect/>
          </a:stretch>
        </p:blipFill>
        <p:spPr>
          <a:xfrm>
            <a:off x="198120" y="237490"/>
            <a:ext cx="1788795" cy="1541780"/>
          </a:xfrm>
          <a:prstGeom prst="rect">
            <a:avLst/>
          </a:prstGeom>
        </p:spPr>
      </p:pic>
      <p:pic>
        <p:nvPicPr>
          <p:cNvPr id="12" name="Picture 11" descr="gfycat-kawaii-sticker-cartoon-sanrio"/>
          <p:cNvPicPr>
            <a:picLocks noChangeAspect="1"/>
          </p:cNvPicPr>
          <p:nvPr/>
        </p:nvPicPr>
        <p:blipFill>
          <a:blip r:embed="rId12"/>
          <a:stretch>
            <a:fillRect/>
          </a:stretch>
        </p:blipFill>
        <p:spPr>
          <a:xfrm>
            <a:off x="9643745" y="4948555"/>
            <a:ext cx="274447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additive="base">
                                        <p:cTn id="8" dur="395"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additive="base">
                                        <p:cTn id="14" dur="630" fill="hold"/>
                                        <p:tgtEl>
                                          <p:spTgt spid="13"/>
                                        </p:tgtEl>
                                      </p:cBhvr>
                                    </p:cmd>
                                  </p:childTnLst>
                                </p:cTn>
                              </p:par>
                              <p:par>
                                <p:cTn id="15" presetID="63" presetClass="path" presetSubtype="0" accel="50000" decel="50000" fill="hold" nodeType="withEffect">
                                  <p:stCondLst>
                                    <p:cond delay="0"/>
                                  </p:stCondLst>
                                  <p:childTnLst>
                                    <p:animMotion origin="layout" path="M 0 -0.00148148 L 0.674323 -0.0282407 " pathEditMode="relative" rAng="0" ptsTypes="">
                                      <p:cBhvr>
                                        <p:cTn id="16" dur="2000" fill="hold"/>
                                        <p:tgtEl>
                                          <p:spTgt spid="7"/>
                                        </p:tgtEl>
                                        <p:attrNameLst>
                                          <p:attrName>ppt_x</p:attrName>
                                          <p:attrName>ppt_y</p:attrName>
                                        </p:attrNameLst>
                                      </p:cBhvr>
                                      <p:rCtr x="125" y="0"/>
                                    </p:animMotion>
                                  </p:childTnLst>
                                </p:cTn>
                              </p:par>
                            </p:childTnLst>
                          </p:cTn>
                        </p:par>
                        <p:par>
                          <p:cTn id="17" fill="hold">
                            <p:stCondLst>
                              <p:cond delay="0"/>
                            </p:stCondLst>
                            <p:childTnLst>
                              <p:par>
                                <p:cTn id="18" presetID="18" presetClass="entr" presetSubtype="12" fill="hold"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strips(downLeft)">
                                      <p:cBhvr>
                                        <p:cTn id="20" dur="500"/>
                                        <p:tgtEl>
                                          <p:spTgt spid="9">
                                            <p:txEl>
                                              <p:pRg st="0" end="0"/>
                                            </p:txEl>
                                          </p:spTgt>
                                        </p:tgtEl>
                                      </p:cBhvr>
                                    </p:animEffect>
                                  </p:childTnLst>
                                </p:cTn>
                              </p:par>
                              <p:par>
                                <p:cTn id="21" presetID="18" presetClass="entr" presetSubtype="1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4"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audio>
              <p:cMediaNode>
                <p:cTn id="25"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5" grpId="0" bldLvl="0" animBg="1"/>
      <p:bldP spid="5" grpId="1" animBg="1"/>
      <p:bldP spid="6" grpId="0" bldLvl="0" animBg="1"/>
      <p:bldP spid="6" grpId="1" animBg="1"/>
    </p:bldLst>
  </p:timing>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751</Words>
  <Application>Microsoft Office PowerPoint</Application>
  <PresentationFormat>Widescreen</PresentationFormat>
  <Paragraphs>145</Paragraphs>
  <Slides>30</Slides>
  <Notes>4</Notes>
  <HiddenSlides>0</HiddenSlides>
  <MMClips>80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Handwritten</vt:lpstr>
      <vt:lpstr>Microsoft YaHei</vt:lpstr>
      <vt:lpstr>Arial</vt:lpstr>
      <vt:lpstr>Calibri</vt:lpstr>
      <vt:lpstr>Forte</vt:lpstr>
      <vt:lpstr>Sitka Text</vt:lpstr>
      <vt:lpstr>Times New Roman</vt:lpstr>
      <vt:lpstr>Communications and Dialogues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Vu Thanh Trung</cp:lastModifiedBy>
  <cp:revision>58</cp:revision>
  <dcterms:created xsi:type="dcterms:W3CDTF">2020-12-01T12:33:00Z</dcterms:created>
  <dcterms:modified xsi:type="dcterms:W3CDTF">2021-08-16T05:35:02Z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